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Lst>
  <p:notesMasterIdLst>
    <p:notesMasterId r:id="rId40"/>
  </p:notesMasterIdLst>
  <p:handoutMasterIdLst>
    <p:handoutMasterId r:id="rId41"/>
  </p:handoutMasterIdLst>
  <p:sldIdLst>
    <p:sldId id="256" r:id="rId2"/>
    <p:sldId id="274" r:id="rId3"/>
    <p:sldId id="298" r:id="rId4"/>
    <p:sldId id="275" r:id="rId5"/>
    <p:sldId id="299" r:id="rId6"/>
    <p:sldId id="300" r:id="rId7"/>
    <p:sldId id="276" r:id="rId8"/>
    <p:sldId id="277" r:id="rId9"/>
    <p:sldId id="301" r:id="rId10"/>
    <p:sldId id="302" r:id="rId11"/>
    <p:sldId id="303" r:id="rId12"/>
    <p:sldId id="304" r:id="rId13"/>
    <p:sldId id="306" r:id="rId14"/>
    <p:sldId id="278" r:id="rId15"/>
    <p:sldId id="307" r:id="rId16"/>
    <p:sldId id="305" r:id="rId17"/>
    <p:sldId id="309" r:id="rId18"/>
    <p:sldId id="267" r:id="rId19"/>
    <p:sldId id="279" r:id="rId20"/>
    <p:sldId id="280" r:id="rId21"/>
    <p:sldId id="281" r:id="rId22"/>
    <p:sldId id="310" r:id="rId23"/>
    <p:sldId id="282" r:id="rId24"/>
    <p:sldId id="283" r:id="rId25"/>
    <p:sldId id="284" r:id="rId26"/>
    <p:sldId id="285" r:id="rId27"/>
    <p:sldId id="287" r:id="rId28"/>
    <p:sldId id="296" r:id="rId29"/>
    <p:sldId id="288" r:id="rId30"/>
    <p:sldId id="289" r:id="rId31"/>
    <p:sldId id="290" r:id="rId32"/>
    <p:sldId id="291" r:id="rId33"/>
    <p:sldId id="286" r:id="rId34"/>
    <p:sldId id="292" r:id="rId35"/>
    <p:sldId id="293" r:id="rId36"/>
    <p:sldId id="294" r:id="rId37"/>
    <p:sldId id="295" r:id="rId38"/>
    <p:sldId id="297" r:id="rId3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8" userDrawn="1">
          <p15:clr>
            <a:srgbClr val="A4A3A4"/>
          </p15:clr>
        </p15:guide>
        <p15:guide id="2" orient="horz" pos="1706" userDrawn="1">
          <p15:clr>
            <a:srgbClr val="A4A3A4"/>
          </p15:clr>
        </p15:guide>
        <p15:guide id="3" orient="horz" pos="2840" userDrawn="1">
          <p15:clr>
            <a:srgbClr val="A4A3A4"/>
          </p15:clr>
        </p15:guide>
        <p15:guide id="4" orient="horz" pos="3884" userDrawn="1">
          <p15:clr>
            <a:srgbClr val="A4A3A4"/>
          </p15:clr>
        </p15:guide>
        <p15:guide id="5" pos="277" userDrawn="1">
          <p15:clr>
            <a:srgbClr val="A4A3A4"/>
          </p15:clr>
        </p15:guide>
        <p15:guide id="6" pos="2691" userDrawn="1">
          <p15:clr>
            <a:srgbClr val="A4A3A4"/>
          </p15:clr>
        </p15:guide>
        <p15:guide id="7" pos="7408" userDrawn="1">
          <p15:clr>
            <a:srgbClr val="A4A3A4"/>
          </p15:clr>
        </p15:guide>
        <p15:guide id="8" pos="49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FFF"/>
    <a:srgbClr val="BBFF4D"/>
    <a:srgbClr val="BFFF5A"/>
    <a:srgbClr val="BFFF53"/>
    <a:srgbClr val="EAE4D9"/>
    <a:srgbClr val="F2EFF2"/>
    <a:srgbClr val="E9D1DD"/>
    <a:srgbClr val="E5F5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E23661-7BED-4744-867B-DE7D14F460A5}" v="3" dt="2020-11-11T23:48:48.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2"/>
    <p:restoredTop sz="96973"/>
  </p:normalViewPr>
  <p:slideViewPr>
    <p:cSldViewPr>
      <p:cViewPr>
        <p:scale>
          <a:sx n="207" d="100"/>
          <a:sy n="207" d="100"/>
        </p:scale>
        <p:origin x="5144" y="432"/>
      </p:cViewPr>
      <p:guideLst>
        <p:guide orient="horz" pos="578"/>
        <p:guide orient="horz" pos="1706"/>
        <p:guide orient="horz" pos="2840"/>
        <p:guide orient="horz" pos="3884"/>
        <p:guide pos="277"/>
        <p:guide pos="2691"/>
        <p:guide pos="7408"/>
        <p:guide pos="4989"/>
      </p:guideLst>
    </p:cSldViewPr>
  </p:slideViewPr>
  <p:outlineViewPr>
    <p:cViewPr>
      <p:scale>
        <a:sx n="33" d="100"/>
        <a:sy n="33" d="100"/>
      </p:scale>
      <p:origin x="0" y="-4072"/>
    </p:cViewPr>
  </p:outlineViewPr>
  <p:notesTextViewPr>
    <p:cViewPr>
      <p:scale>
        <a:sx n="100" d="100"/>
        <a:sy n="100" d="100"/>
      </p:scale>
      <p:origin x="0" y="0"/>
    </p:cViewPr>
  </p:notesTextViewPr>
  <p:sorterViewPr>
    <p:cViewPr>
      <p:scale>
        <a:sx n="140" d="100"/>
        <a:sy n="140" d="100"/>
      </p:scale>
      <p:origin x="0" y="0"/>
    </p:cViewPr>
  </p:sorterViewPr>
  <p:notesViewPr>
    <p:cSldViewPr snapToGrid="0" snapToObjects="1">
      <p:cViewPr varScale="1">
        <p:scale>
          <a:sx n="57" d="100"/>
          <a:sy n="57" d="100"/>
        </p:scale>
        <p:origin x="-379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pani, Aldo" userId="3d811883-7188-4056-86e4-ebeb30c53017" providerId="ADAL" clId="{57F098CF-DADA-C44D-A867-E558C80B7CDA}"/>
    <pc:docChg chg="undo custSel addSld delSld modSld sldOrd">
      <pc:chgData name="Lipani, Aldo" userId="3d811883-7188-4056-86e4-ebeb30c53017" providerId="ADAL" clId="{57F098CF-DADA-C44D-A867-E558C80B7CDA}" dt="2020-11-04T23:51:36.361" v="4944"/>
      <pc:docMkLst>
        <pc:docMk/>
      </pc:docMkLst>
      <pc:sldChg chg="modSp mod">
        <pc:chgData name="Lipani, Aldo" userId="3d811883-7188-4056-86e4-ebeb30c53017" providerId="ADAL" clId="{57F098CF-DADA-C44D-A867-E558C80B7CDA}" dt="2020-10-21T19:52:37.690" v="57" actId="14100"/>
        <pc:sldMkLst>
          <pc:docMk/>
          <pc:sldMk cId="936308896" sldId="256"/>
        </pc:sldMkLst>
        <pc:spChg chg="mod">
          <ac:chgData name="Lipani, Aldo" userId="3d811883-7188-4056-86e4-ebeb30c53017" providerId="ADAL" clId="{57F098CF-DADA-C44D-A867-E558C80B7CDA}" dt="2020-10-21T19:52:37.690" v="57" actId="14100"/>
          <ac:spMkLst>
            <pc:docMk/>
            <pc:sldMk cId="936308896" sldId="256"/>
            <ac:spMk id="6" creationId="{3ACAE145-F0B1-CE44-9147-C4BD2A18800B}"/>
          </ac:spMkLst>
        </pc:spChg>
      </pc:sldChg>
      <pc:sldChg chg="modSp mod">
        <pc:chgData name="Lipani, Aldo" userId="3d811883-7188-4056-86e4-ebeb30c53017" providerId="ADAL" clId="{57F098CF-DADA-C44D-A867-E558C80B7CDA}" dt="2020-11-04T23:50:35.346" v="4942" actId="403"/>
        <pc:sldMkLst>
          <pc:docMk/>
          <pc:sldMk cId="1333199065" sldId="257"/>
        </pc:sldMkLst>
        <pc:spChg chg="mod">
          <ac:chgData name="Lipani, Aldo" userId="3d811883-7188-4056-86e4-ebeb30c53017" providerId="ADAL" clId="{57F098CF-DADA-C44D-A867-E558C80B7CDA}" dt="2020-10-21T19:52:57.135" v="82" actId="20577"/>
          <ac:spMkLst>
            <pc:docMk/>
            <pc:sldMk cId="1333199065" sldId="257"/>
            <ac:spMk id="4" creationId="{EF105FD8-3D4A-D841-A43D-F55CB95F4D0E}"/>
          </ac:spMkLst>
        </pc:spChg>
        <pc:spChg chg="mod">
          <ac:chgData name="Lipani, Aldo" userId="3d811883-7188-4056-86e4-ebeb30c53017" providerId="ADAL" clId="{57F098CF-DADA-C44D-A867-E558C80B7CDA}" dt="2020-11-04T23:50:35.346" v="4942" actId="403"/>
          <ac:spMkLst>
            <pc:docMk/>
            <pc:sldMk cId="1333199065" sldId="257"/>
            <ac:spMk id="5" creationId="{58F200FB-DEA3-BF42-9B0F-C63779500622}"/>
          </ac:spMkLst>
        </pc:spChg>
      </pc:sldChg>
      <pc:sldChg chg="del">
        <pc:chgData name="Lipani, Aldo" userId="3d811883-7188-4056-86e4-ebeb30c53017" providerId="ADAL" clId="{57F098CF-DADA-C44D-A867-E558C80B7CDA}" dt="2020-10-21T19:52:14.217" v="0" actId="2696"/>
        <pc:sldMkLst>
          <pc:docMk/>
          <pc:sldMk cId="3672666340" sldId="258"/>
        </pc:sldMkLst>
      </pc:sldChg>
      <pc:sldChg chg="del">
        <pc:chgData name="Lipani, Aldo" userId="3d811883-7188-4056-86e4-ebeb30c53017" providerId="ADAL" clId="{57F098CF-DADA-C44D-A867-E558C80B7CDA}" dt="2020-10-21T19:52:14.889" v="2" actId="2696"/>
        <pc:sldMkLst>
          <pc:docMk/>
          <pc:sldMk cId="4801027" sldId="260"/>
        </pc:sldMkLst>
      </pc:sldChg>
      <pc:sldChg chg="del">
        <pc:chgData name="Lipani, Aldo" userId="3d811883-7188-4056-86e4-ebeb30c53017" providerId="ADAL" clId="{57F098CF-DADA-C44D-A867-E558C80B7CDA}" dt="2020-10-21T19:52:15.001" v="4" actId="2696"/>
        <pc:sldMkLst>
          <pc:docMk/>
          <pc:sldMk cId="784911702" sldId="261"/>
        </pc:sldMkLst>
      </pc:sldChg>
      <pc:sldChg chg="del">
        <pc:chgData name="Lipani, Aldo" userId="3d811883-7188-4056-86e4-ebeb30c53017" providerId="ADAL" clId="{57F098CF-DADA-C44D-A867-E558C80B7CDA}" dt="2020-10-21T19:52:15.037" v="5" actId="2696"/>
        <pc:sldMkLst>
          <pc:docMk/>
          <pc:sldMk cId="1664498035" sldId="262"/>
        </pc:sldMkLst>
      </pc:sldChg>
      <pc:sldChg chg="del">
        <pc:chgData name="Lipani, Aldo" userId="3d811883-7188-4056-86e4-ebeb30c53017" providerId="ADAL" clId="{57F098CF-DADA-C44D-A867-E558C80B7CDA}" dt="2020-10-21T19:52:15.233" v="6" actId="2696"/>
        <pc:sldMkLst>
          <pc:docMk/>
          <pc:sldMk cId="1786072883" sldId="263"/>
        </pc:sldMkLst>
      </pc:sldChg>
      <pc:sldChg chg="del">
        <pc:chgData name="Lipani, Aldo" userId="3d811883-7188-4056-86e4-ebeb30c53017" providerId="ADAL" clId="{57F098CF-DADA-C44D-A867-E558C80B7CDA}" dt="2020-10-21T19:52:15.367" v="8" actId="2696"/>
        <pc:sldMkLst>
          <pc:docMk/>
          <pc:sldMk cId="289019521" sldId="264"/>
        </pc:sldMkLst>
      </pc:sldChg>
      <pc:sldChg chg="del">
        <pc:chgData name="Lipani, Aldo" userId="3d811883-7188-4056-86e4-ebeb30c53017" providerId="ADAL" clId="{57F098CF-DADA-C44D-A867-E558C80B7CDA}" dt="2020-10-21T19:52:14.758" v="1" actId="2696"/>
        <pc:sldMkLst>
          <pc:docMk/>
          <pc:sldMk cId="1546110079" sldId="265"/>
        </pc:sldMkLst>
      </pc:sldChg>
      <pc:sldChg chg="del">
        <pc:chgData name="Lipani, Aldo" userId="3d811883-7188-4056-86e4-ebeb30c53017" providerId="ADAL" clId="{57F098CF-DADA-C44D-A867-E558C80B7CDA}" dt="2020-10-21T19:52:14.960" v="3" actId="2696"/>
        <pc:sldMkLst>
          <pc:docMk/>
          <pc:sldMk cId="3572138795" sldId="266"/>
        </pc:sldMkLst>
      </pc:sldChg>
      <pc:sldChg chg="modSp add del mod">
        <pc:chgData name="Lipani, Aldo" userId="3d811883-7188-4056-86e4-ebeb30c53017" providerId="ADAL" clId="{57F098CF-DADA-C44D-A867-E558C80B7CDA}" dt="2020-10-21T19:54:21.675" v="83" actId="20577"/>
        <pc:sldMkLst>
          <pc:docMk/>
          <pc:sldMk cId="559481424" sldId="267"/>
        </pc:sldMkLst>
        <pc:spChg chg="mod">
          <ac:chgData name="Lipani, Aldo" userId="3d811883-7188-4056-86e4-ebeb30c53017" providerId="ADAL" clId="{57F098CF-DADA-C44D-A867-E558C80B7CDA}" dt="2020-10-21T19:54:21.675" v="83" actId="20577"/>
          <ac:spMkLst>
            <pc:docMk/>
            <pc:sldMk cId="559481424" sldId="267"/>
            <ac:spMk id="3" creationId="{C10C942F-B795-B944-B834-B6F9C0DA1B53}"/>
          </ac:spMkLst>
        </pc:spChg>
      </pc:sldChg>
      <pc:sldChg chg="del">
        <pc:chgData name="Lipani, Aldo" userId="3d811883-7188-4056-86e4-ebeb30c53017" providerId="ADAL" clId="{57F098CF-DADA-C44D-A867-E558C80B7CDA}" dt="2020-10-21T19:52:15.320" v="7" actId="2696"/>
        <pc:sldMkLst>
          <pc:docMk/>
          <pc:sldMk cId="1407512780" sldId="268"/>
        </pc:sldMkLst>
      </pc:sldChg>
      <pc:sldChg chg="add del">
        <pc:chgData name="Lipani, Aldo" userId="3d811883-7188-4056-86e4-ebeb30c53017" providerId="ADAL" clId="{57F098CF-DADA-C44D-A867-E558C80B7CDA}" dt="2020-10-21T19:57:31.022" v="134" actId="2696"/>
        <pc:sldMkLst>
          <pc:docMk/>
          <pc:sldMk cId="2316651872" sldId="268"/>
        </pc:sldMkLst>
      </pc:sldChg>
      <pc:sldChg chg="addSp modSp add mod ord">
        <pc:chgData name="Lipani, Aldo" userId="3d811883-7188-4056-86e4-ebeb30c53017" providerId="ADAL" clId="{57F098CF-DADA-C44D-A867-E558C80B7CDA}" dt="2020-10-21T20:07:55.703" v="1001" actId="20577"/>
        <pc:sldMkLst>
          <pc:docMk/>
          <pc:sldMk cId="4213833697" sldId="268"/>
        </pc:sldMkLst>
        <pc:spChg chg="mod">
          <ac:chgData name="Lipani, Aldo" userId="3d811883-7188-4056-86e4-ebeb30c53017" providerId="ADAL" clId="{57F098CF-DADA-C44D-A867-E558C80B7CDA}" dt="2020-10-21T19:57:40.383" v="161" actId="20577"/>
          <ac:spMkLst>
            <pc:docMk/>
            <pc:sldMk cId="4213833697" sldId="268"/>
            <ac:spMk id="2" creationId="{88E9B3A9-A2CA-3C4C-BE3D-AF3E59A04E24}"/>
          </ac:spMkLst>
        </pc:spChg>
        <pc:spChg chg="mod">
          <ac:chgData name="Lipani, Aldo" userId="3d811883-7188-4056-86e4-ebeb30c53017" providerId="ADAL" clId="{57F098CF-DADA-C44D-A867-E558C80B7CDA}" dt="2020-10-21T20:06:11" v="771" actId="6549"/>
          <ac:spMkLst>
            <pc:docMk/>
            <pc:sldMk cId="4213833697" sldId="268"/>
            <ac:spMk id="3" creationId="{83198C50-FCD8-C94B-8600-5EE416748274}"/>
          </ac:spMkLst>
        </pc:spChg>
        <pc:spChg chg="add mod">
          <ac:chgData name="Lipani, Aldo" userId="3d811883-7188-4056-86e4-ebeb30c53017" providerId="ADAL" clId="{57F098CF-DADA-C44D-A867-E558C80B7CDA}" dt="2020-10-21T20:07:13.090" v="849" actId="20577"/>
          <ac:spMkLst>
            <pc:docMk/>
            <pc:sldMk cId="4213833697" sldId="268"/>
            <ac:spMk id="4" creationId="{205E7A34-0DBD-3147-B481-2369BDE84801}"/>
          </ac:spMkLst>
        </pc:spChg>
        <pc:spChg chg="add mod">
          <ac:chgData name="Lipani, Aldo" userId="3d811883-7188-4056-86e4-ebeb30c53017" providerId="ADAL" clId="{57F098CF-DADA-C44D-A867-E558C80B7CDA}" dt="2020-10-21T20:07:55.703" v="1001" actId="20577"/>
          <ac:spMkLst>
            <pc:docMk/>
            <pc:sldMk cId="4213833697" sldId="268"/>
            <ac:spMk id="5" creationId="{7A0EA187-6BC8-9748-867F-A6B953E369E1}"/>
          </ac:spMkLst>
        </pc:spChg>
      </pc:sldChg>
      <pc:sldChg chg="del">
        <pc:chgData name="Lipani, Aldo" userId="3d811883-7188-4056-86e4-ebeb30c53017" providerId="ADAL" clId="{57F098CF-DADA-C44D-A867-E558C80B7CDA}" dt="2020-10-21T19:52:15.515" v="9" actId="2696"/>
        <pc:sldMkLst>
          <pc:docMk/>
          <pc:sldMk cId="3958508076" sldId="269"/>
        </pc:sldMkLst>
      </pc:sldChg>
      <pc:sldChg chg="modSp add mod">
        <pc:chgData name="Lipani, Aldo" userId="3d811883-7188-4056-86e4-ebeb30c53017" providerId="ADAL" clId="{57F098CF-DADA-C44D-A867-E558C80B7CDA}" dt="2020-10-21T21:08:44.344" v="1205" actId="20577"/>
        <pc:sldMkLst>
          <pc:docMk/>
          <pc:sldMk cId="4126427822" sldId="269"/>
        </pc:sldMkLst>
        <pc:spChg chg="mod">
          <ac:chgData name="Lipani, Aldo" userId="3d811883-7188-4056-86e4-ebeb30c53017" providerId="ADAL" clId="{57F098CF-DADA-C44D-A867-E558C80B7CDA}" dt="2020-10-21T21:06:52.767" v="1019" actId="20577"/>
          <ac:spMkLst>
            <pc:docMk/>
            <pc:sldMk cId="4126427822" sldId="269"/>
            <ac:spMk id="2" creationId="{3FDA1938-455A-FA44-B03B-D283BBB8BD48}"/>
          </ac:spMkLst>
        </pc:spChg>
        <pc:spChg chg="mod">
          <ac:chgData name="Lipani, Aldo" userId="3d811883-7188-4056-86e4-ebeb30c53017" providerId="ADAL" clId="{57F098CF-DADA-C44D-A867-E558C80B7CDA}" dt="2020-10-21T21:08:44.344" v="1205" actId="20577"/>
          <ac:spMkLst>
            <pc:docMk/>
            <pc:sldMk cId="4126427822" sldId="269"/>
            <ac:spMk id="3" creationId="{549B4A94-4171-B846-A14D-6ECB0C4BD4B0}"/>
          </ac:spMkLst>
        </pc:spChg>
      </pc:sldChg>
      <pc:sldChg chg="addSp modSp add mod">
        <pc:chgData name="Lipani, Aldo" userId="3d811883-7188-4056-86e4-ebeb30c53017" providerId="ADAL" clId="{57F098CF-DADA-C44D-A867-E558C80B7CDA}" dt="2020-10-21T21:47:22.378" v="1473" actId="1076"/>
        <pc:sldMkLst>
          <pc:docMk/>
          <pc:sldMk cId="1136968182" sldId="270"/>
        </pc:sldMkLst>
        <pc:spChg chg="mod">
          <ac:chgData name="Lipani, Aldo" userId="3d811883-7188-4056-86e4-ebeb30c53017" providerId="ADAL" clId="{57F098CF-DADA-C44D-A867-E558C80B7CDA}" dt="2020-10-21T21:10:43.035" v="1227" actId="20577"/>
          <ac:spMkLst>
            <pc:docMk/>
            <pc:sldMk cId="1136968182" sldId="270"/>
            <ac:spMk id="2" creationId="{4F4D6DEF-6EB0-584A-A6E0-B38889B8B16F}"/>
          </ac:spMkLst>
        </pc:spChg>
        <pc:spChg chg="mod">
          <ac:chgData name="Lipani, Aldo" userId="3d811883-7188-4056-86e4-ebeb30c53017" providerId="ADAL" clId="{57F098CF-DADA-C44D-A867-E558C80B7CDA}" dt="2020-10-21T21:45:49.845" v="1465" actId="14100"/>
          <ac:spMkLst>
            <pc:docMk/>
            <pc:sldMk cId="1136968182" sldId="270"/>
            <ac:spMk id="3" creationId="{B339BB66-F2BC-E74B-B3DB-F378EF0173F4}"/>
          </ac:spMkLst>
        </pc:spChg>
        <pc:spChg chg="add mod">
          <ac:chgData name="Lipani, Aldo" userId="3d811883-7188-4056-86e4-ebeb30c53017" providerId="ADAL" clId="{57F098CF-DADA-C44D-A867-E558C80B7CDA}" dt="2020-10-21T21:47:13.813" v="1471" actId="1076"/>
          <ac:spMkLst>
            <pc:docMk/>
            <pc:sldMk cId="1136968182" sldId="270"/>
            <ac:spMk id="4" creationId="{568F226E-616D-6649-8C0A-0F67F97DA8E4}"/>
          </ac:spMkLst>
        </pc:spChg>
        <pc:picChg chg="add mod">
          <ac:chgData name="Lipani, Aldo" userId="3d811883-7188-4056-86e4-ebeb30c53017" providerId="ADAL" clId="{57F098CF-DADA-C44D-A867-E558C80B7CDA}" dt="2020-10-21T21:47:22.378" v="1473" actId="1076"/>
          <ac:picMkLst>
            <pc:docMk/>
            <pc:sldMk cId="1136968182" sldId="270"/>
            <ac:picMk id="5" creationId="{205C03D3-4276-1846-9DB4-570DD4DACFB2}"/>
          </ac:picMkLst>
        </pc:picChg>
      </pc:sldChg>
      <pc:sldChg chg="del">
        <pc:chgData name="Lipani, Aldo" userId="3d811883-7188-4056-86e4-ebeb30c53017" providerId="ADAL" clId="{57F098CF-DADA-C44D-A867-E558C80B7CDA}" dt="2020-10-21T19:52:15.546" v="10" actId="2696"/>
        <pc:sldMkLst>
          <pc:docMk/>
          <pc:sldMk cId="1661985103" sldId="270"/>
        </pc:sldMkLst>
      </pc:sldChg>
      <pc:sldChg chg="del">
        <pc:chgData name="Lipani, Aldo" userId="3d811883-7188-4056-86e4-ebeb30c53017" providerId="ADAL" clId="{57F098CF-DADA-C44D-A867-E558C80B7CDA}" dt="2020-10-21T19:52:15.629" v="11" actId="2696"/>
        <pc:sldMkLst>
          <pc:docMk/>
          <pc:sldMk cId="380718041" sldId="271"/>
        </pc:sldMkLst>
      </pc:sldChg>
      <pc:sldChg chg="modSp add mod">
        <pc:chgData name="Lipani, Aldo" userId="3d811883-7188-4056-86e4-ebeb30c53017" providerId="ADAL" clId="{57F098CF-DADA-C44D-A867-E558C80B7CDA}" dt="2020-11-04T14:06:37.467" v="1549" actId="20577"/>
        <pc:sldMkLst>
          <pc:docMk/>
          <pc:sldMk cId="406546194" sldId="271"/>
        </pc:sldMkLst>
        <pc:spChg chg="mod">
          <ac:chgData name="Lipani, Aldo" userId="3d811883-7188-4056-86e4-ebeb30c53017" providerId="ADAL" clId="{57F098CF-DADA-C44D-A867-E558C80B7CDA}" dt="2020-11-04T14:06:37.467" v="1549" actId="20577"/>
          <ac:spMkLst>
            <pc:docMk/>
            <pc:sldMk cId="406546194" sldId="271"/>
            <ac:spMk id="2" creationId="{3FDA1938-455A-FA44-B03B-D283BBB8BD48}"/>
          </ac:spMkLst>
        </pc:spChg>
        <pc:spChg chg="mod">
          <ac:chgData name="Lipani, Aldo" userId="3d811883-7188-4056-86e4-ebeb30c53017" providerId="ADAL" clId="{57F098CF-DADA-C44D-A867-E558C80B7CDA}" dt="2020-11-04T14:02:47.575" v="1509" actId="20577"/>
          <ac:spMkLst>
            <pc:docMk/>
            <pc:sldMk cId="406546194" sldId="271"/>
            <ac:spMk id="3" creationId="{549B4A94-4171-B846-A14D-6ECB0C4BD4B0}"/>
          </ac:spMkLst>
        </pc:spChg>
      </pc:sldChg>
      <pc:sldChg chg="modSp add mod">
        <pc:chgData name="Lipani, Aldo" userId="3d811883-7188-4056-86e4-ebeb30c53017" providerId="ADAL" clId="{57F098CF-DADA-C44D-A867-E558C80B7CDA}" dt="2020-11-04T14:06:43.988" v="1558" actId="20577"/>
        <pc:sldMkLst>
          <pc:docMk/>
          <pc:sldMk cId="1500429547" sldId="272"/>
        </pc:sldMkLst>
        <pc:spChg chg="mod">
          <ac:chgData name="Lipani, Aldo" userId="3d811883-7188-4056-86e4-ebeb30c53017" providerId="ADAL" clId="{57F098CF-DADA-C44D-A867-E558C80B7CDA}" dt="2020-11-04T14:06:43.988" v="1558" actId="20577"/>
          <ac:spMkLst>
            <pc:docMk/>
            <pc:sldMk cId="1500429547" sldId="272"/>
            <ac:spMk id="2" creationId="{3FDA1938-455A-FA44-B03B-D283BBB8BD48}"/>
          </ac:spMkLst>
        </pc:spChg>
      </pc:sldChg>
      <pc:sldChg chg="del">
        <pc:chgData name="Lipani, Aldo" userId="3d811883-7188-4056-86e4-ebeb30c53017" providerId="ADAL" clId="{57F098CF-DADA-C44D-A867-E558C80B7CDA}" dt="2020-10-21T19:52:16.237" v="12" actId="2696"/>
        <pc:sldMkLst>
          <pc:docMk/>
          <pc:sldMk cId="3137604784" sldId="272"/>
        </pc:sldMkLst>
      </pc:sldChg>
      <pc:sldChg chg="del">
        <pc:chgData name="Lipani, Aldo" userId="3d811883-7188-4056-86e4-ebeb30c53017" providerId="ADAL" clId="{57F098CF-DADA-C44D-A867-E558C80B7CDA}" dt="2020-10-21T19:52:16.520" v="13" actId="2696"/>
        <pc:sldMkLst>
          <pc:docMk/>
          <pc:sldMk cId="1137034076" sldId="273"/>
        </pc:sldMkLst>
      </pc:sldChg>
      <pc:sldChg chg="modSp add mod">
        <pc:chgData name="Lipani, Aldo" userId="3d811883-7188-4056-86e4-ebeb30c53017" providerId="ADAL" clId="{57F098CF-DADA-C44D-A867-E558C80B7CDA}" dt="2020-11-04T14:06:58.488" v="1585" actId="20577"/>
        <pc:sldMkLst>
          <pc:docMk/>
          <pc:sldMk cId="2652546466" sldId="273"/>
        </pc:sldMkLst>
        <pc:spChg chg="mod">
          <ac:chgData name="Lipani, Aldo" userId="3d811883-7188-4056-86e4-ebeb30c53017" providerId="ADAL" clId="{57F098CF-DADA-C44D-A867-E558C80B7CDA}" dt="2020-11-04T14:06:58.488" v="1585" actId="20577"/>
          <ac:spMkLst>
            <pc:docMk/>
            <pc:sldMk cId="2652546466" sldId="273"/>
            <ac:spMk id="2" creationId="{3FDA1938-455A-FA44-B03B-D283BBB8BD48}"/>
          </ac:spMkLst>
        </pc:spChg>
      </pc:sldChg>
      <pc:sldChg chg="addSp delSp modSp new mod">
        <pc:chgData name="Lipani, Aldo" userId="3d811883-7188-4056-86e4-ebeb30c53017" providerId="ADAL" clId="{57F098CF-DADA-C44D-A867-E558C80B7CDA}" dt="2020-11-04T23:51:36.361" v="4944"/>
        <pc:sldMkLst>
          <pc:docMk/>
          <pc:sldMk cId="3015802865" sldId="274"/>
        </pc:sldMkLst>
        <pc:spChg chg="mod">
          <ac:chgData name="Lipani, Aldo" userId="3d811883-7188-4056-86e4-ebeb30c53017" providerId="ADAL" clId="{57F098CF-DADA-C44D-A867-E558C80B7CDA}" dt="2020-11-04T23:51:36.361" v="4944"/>
          <ac:spMkLst>
            <pc:docMk/>
            <pc:sldMk cId="3015802865" sldId="274"/>
            <ac:spMk id="2" creationId="{6E24D671-A8D4-9B4E-BF43-55E558DF57C6}"/>
          </ac:spMkLst>
        </pc:spChg>
        <pc:spChg chg="mod">
          <ac:chgData name="Lipani, Aldo" userId="3d811883-7188-4056-86e4-ebeb30c53017" providerId="ADAL" clId="{57F098CF-DADA-C44D-A867-E558C80B7CDA}" dt="2020-11-04T14:26:26.254" v="1753" actId="14100"/>
          <ac:spMkLst>
            <pc:docMk/>
            <pc:sldMk cId="3015802865" sldId="274"/>
            <ac:spMk id="3" creationId="{053CCE21-FF05-4E48-B38B-DF666E4EB4AC}"/>
          </ac:spMkLst>
        </pc:spChg>
        <pc:spChg chg="add del mod">
          <ac:chgData name="Lipani, Aldo" userId="3d811883-7188-4056-86e4-ebeb30c53017" providerId="ADAL" clId="{57F098CF-DADA-C44D-A867-E558C80B7CDA}" dt="2020-11-04T14:24:42.286" v="1605"/>
          <ac:spMkLst>
            <pc:docMk/>
            <pc:sldMk cId="3015802865" sldId="274"/>
            <ac:spMk id="4" creationId="{B8902284-66AB-A24B-8166-98CD32F30FB4}"/>
          </ac:spMkLst>
        </pc:spChg>
        <pc:picChg chg="add del mod">
          <ac:chgData name="Lipani, Aldo" userId="3d811883-7188-4056-86e4-ebeb30c53017" providerId="ADAL" clId="{57F098CF-DADA-C44D-A867-E558C80B7CDA}" dt="2020-11-04T14:24:42.286" v="1605"/>
          <ac:picMkLst>
            <pc:docMk/>
            <pc:sldMk cId="3015802865" sldId="274"/>
            <ac:picMk id="1025" creationId="{F0C9C161-B808-E543-ABFF-31C31423BBA0}"/>
          </ac:picMkLst>
        </pc:picChg>
        <pc:picChg chg="add mod">
          <ac:chgData name="Lipani, Aldo" userId="3d811883-7188-4056-86e4-ebeb30c53017" providerId="ADAL" clId="{57F098CF-DADA-C44D-A867-E558C80B7CDA}" dt="2020-11-04T14:26:28.251" v="1754" actId="1076"/>
          <ac:picMkLst>
            <pc:docMk/>
            <pc:sldMk cId="3015802865" sldId="274"/>
            <ac:picMk id="1027" creationId="{52DA6B74-E043-8E4C-8E65-D8A6DF8BCCC5}"/>
          </ac:picMkLst>
        </pc:picChg>
      </pc:sldChg>
      <pc:sldChg chg="del">
        <pc:chgData name="Lipani, Aldo" userId="3d811883-7188-4056-86e4-ebeb30c53017" providerId="ADAL" clId="{57F098CF-DADA-C44D-A867-E558C80B7CDA}" dt="2020-10-21T19:52:17.167" v="17" actId="2696"/>
        <pc:sldMkLst>
          <pc:docMk/>
          <pc:sldMk cId="3896616462" sldId="274"/>
        </pc:sldMkLst>
      </pc:sldChg>
      <pc:sldChg chg="del">
        <pc:chgData name="Lipani, Aldo" userId="3d811883-7188-4056-86e4-ebeb30c53017" providerId="ADAL" clId="{57F098CF-DADA-C44D-A867-E558C80B7CDA}" dt="2020-10-21T19:52:16.843" v="15" actId="2696"/>
        <pc:sldMkLst>
          <pc:docMk/>
          <pc:sldMk cId="2822622978" sldId="275"/>
        </pc:sldMkLst>
      </pc:sldChg>
      <pc:sldChg chg="addSp modSp add mod ord">
        <pc:chgData name="Lipani, Aldo" userId="3d811883-7188-4056-86e4-ebeb30c53017" providerId="ADAL" clId="{57F098CF-DADA-C44D-A867-E558C80B7CDA}" dt="2020-11-04T14:49:54.799" v="2243" actId="1076"/>
        <pc:sldMkLst>
          <pc:docMk/>
          <pc:sldMk cId="3988052719" sldId="275"/>
        </pc:sldMkLst>
        <pc:spChg chg="mod">
          <ac:chgData name="Lipani, Aldo" userId="3d811883-7188-4056-86e4-ebeb30c53017" providerId="ADAL" clId="{57F098CF-DADA-C44D-A867-E558C80B7CDA}" dt="2020-11-04T14:28:02.397" v="1776" actId="20577"/>
          <ac:spMkLst>
            <pc:docMk/>
            <pc:sldMk cId="3988052719" sldId="275"/>
            <ac:spMk id="2" creationId="{4F4D6DEF-6EB0-584A-A6E0-B38889B8B16F}"/>
          </ac:spMkLst>
        </pc:spChg>
        <pc:spChg chg="mod">
          <ac:chgData name="Lipani, Aldo" userId="3d811883-7188-4056-86e4-ebeb30c53017" providerId="ADAL" clId="{57F098CF-DADA-C44D-A867-E558C80B7CDA}" dt="2020-11-04T14:43:26.474" v="2121" actId="20577"/>
          <ac:spMkLst>
            <pc:docMk/>
            <pc:sldMk cId="3988052719" sldId="275"/>
            <ac:spMk id="3" creationId="{B339BB66-F2BC-E74B-B3DB-F378EF0173F4}"/>
          </ac:spMkLst>
        </pc:spChg>
        <pc:spChg chg="mod">
          <ac:chgData name="Lipani, Aldo" userId="3d811883-7188-4056-86e4-ebeb30c53017" providerId="ADAL" clId="{57F098CF-DADA-C44D-A867-E558C80B7CDA}" dt="2020-11-04T14:49:54.799" v="2243" actId="1076"/>
          <ac:spMkLst>
            <pc:docMk/>
            <pc:sldMk cId="3988052719" sldId="275"/>
            <ac:spMk id="4" creationId="{568F226E-616D-6649-8C0A-0F67F97DA8E4}"/>
          </ac:spMkLst>
        </pc:spChg>
        <pc:spChg chg="add mod">
          <ac:chgData name="Lipani, Aldo" userId="3d811883-7188-4056-86e4-ebeb30c53017" providerId="ADAL" clId="{57F098CF-DADA-C44D-A867-E558C80B7CDA}" dt="2020-11-04T14:49:39.432" v="2242" actId="164"/>
          <ac:spMkLst>
            <pc:docMk/>
            <pc:sldMk cId="3988052719" sldId="275"/>
            <ac:spMk id="6" creationId="{7C54C798-26A0-8945-8688-5585D0F798D0}"/>
          </ac:spMkLst>
        </pc:spChg>
        <pc:grpChg chg="add mod">
          <ac:chgData name="Lipani, Aldo" userId="3d811883-7188-4056-86e4-ebeb30c53017" providerId="ADAL" clId="{57F098CF-DADA-C44D-A867-E558C80B7CDA}" dt="2020-11-04T14:49:39.432" v="2242" actId="164"/>
          <ac:grpSpMkLst>
            <pc:docMk/>
            <pc:sldMk cId="3988052719" sldId="275"/>
            <ac:grpSpMk id="17" creationId="{4544B8E0-A9F9-7844-B479-A43FA4DC32CD}"/>
          </ac:grpSpMkLst>
        </pc:grpChg>
        <pc:picChg chg="mod">
          <ac:chgData name="Lipani, Aldo" userId="3d811883-7188-4056-86e4-ebeb30c53017" providerId="ADAL" clId="{57F098CF-DADA-C44D-A867-E558C80B7CDA}" dt="2020-11-04T14:48:02.987" v="2232" actId="1076"/>
          <ac:picMkLst>
            <pc:docMk/>
            <pc:sldMk cId="3988052719" sldId="275"/>
            <ac:picMk id="5" creationId="{205C03D3-4276-1846-9DB4-570DD4DACFB2}"/>
          </ac:picMkLst>
        </pc:picChg>
        <pc:cxnChg chg="add mod">
          <ac:chgData name="Lipani, Aldo" userId="3d811883-7188-4056-86e4-ebeb30c53017" providerId="ADAL" clId="{57F098CF-DADA-C44D-A867-E558C80B7CDA}" dt="2020-11-04T14:49:39.432" v="2242" actId="164"/>
          <ac:cxnSpMkLst>
            <pc:docMk/>
            <pc:sldMk cId="3988052719" sldId="275"/>
            <ac:cxnSpMk id="8" creationId="{2CCBE48F-5C5A-A44F-B70C-9F40D45B84B3}"/>
          </ac:cxnSpMkLst>
        </pc:cxnChg>
        <pc:cxnChg chg="add mod">
          <ac:chgData name="Lipani, Aldo" userId="3d811883-7188-4056-86e4-ebeb30c53017" providerId="ADAL" clId="{57F098CF-DADA-C44D-A867-E558C80B7CDA}" dt="2020-11-04T14:49:39.432" v="2242" actId="164"/>
          <ac:cxnSpMkLst>
            <pc:docMk/>
            <pc:sldMk cId="3988052719" sldId="275"/>
            <ac:cxnSpMk id="10" creationId="{E001180F-C37C-E54F-8D57-4F4A420147AE}"/>
          </ac:cxnSpMkLst>
        </pc:cxnChg>
      </pc:sldChg>
      <pc:sldChg chg="del">
        <pc:chgData name="Lipani, Aldo" userId="3d811883-7188-4056-86e4-ebeb30c53017" providerId="ADAL" clId="{57F098CF-DADA-C44D-A867-E558C80B7CDA}" dt="2020-10-21T19:52:17.018" v="16" actId="2696"/>
        <pc:sldMkLst>
          <pc:docMk/>
          <pc:sldMk cId="534838233" sldId="276"/>
        </pc:sldMkLst>
      </pc:sldChg>
      <pc:sldChg chg="addSp delSp modSp new mod chgLayout">
        <pc:chgData name="Lipani, Aldo" userId="3d811883-7188-4056-86e4-ebeb30c53017" providerId="ADAL" clId="{57F098CF-DADA-C44D-A867-E558C80B7CDA}" dt="2020-11-04T17:33:36.184" v="2708" actId="20577"/>
        <pc:sldMkLst>
          <pc:docMk/>
          <pc:sldMk cId="1436387328" sldId="276"/>
        </pc:sldMkLst>
        <pc:spChg chg="del">
          <ac:chgData name="Lipani, Aldo" userId="3d811883-7188-4056-86e4-ebeb30c53017" providerId="ADAL" clId="{57F098CF-DADA-C44D-A867-E558C80B7CDA}" dt="2020-11-04T14:50:11.021" v="2245" actId="700"/>
          <ac:spMkLst>
            <pc:docMk/>
            <pc:sldMk cId="1436387328" sldId="276"/>
            <ac:spMk id="2" creationId="{5C3B3CEE-CAC0-9948-B510-56D5478643F3}"/>
          </ac:spMkLst>
        </pc:spChg>
        <pc:spChg chg="del">
          <ac:chgData name="Lipani, Aldo" userId="3d811883-7188-4056-86e4-ebeb30c53017" providerId="ADAL" clId="{57F098CF-DADA-C44D-A867-E558C80B7CDA}" dt="2020-11-04T14:50:11.021" v="2245" actId="700"/>
          <ac:spMkLst>
            <pc:docMk/>
            <pc:sldMk cId="1436387328" sldId="276"/>
            <ac:spMk id="3" creationId="{571AEEA2-7B3F-8648-98B0-528D3735545E}"/>
          </ac:spMkLst>
        </pc:spChg>
        <pc:spChg chg="add mod ord">
          <ac:chgData name="Lipani, Aldo" userId="3d811883-7188-4056-86e4-ebeb30c53017" providerId="ADAL" clId="{57F098CF-DADA-C44D-A867-E558C80B7CDA}" dt="2020-11-04T14:50:29.710" v="2278" actId="20577"/>
          <ac:spMkLst>
            <pc:docMk/>
            <pc:sldMk cId="1436387328" sldId="276"/>
            <ac:spMk id="4" creationId="{FF54A73C-65CE-7442-9C4F-58AEF37B577D}"/>
          </ac:spMkLst>
        </pc:spChg>
        <pc:spChg chg="add mod ord">
          <ac:chgData name="Lipani, Aldo" userId="3d811883-7188-4056-86e4-ebeb30c53017" providerId="ADAL" clId="{57F098CF-DADA-C44D-A867-E558C80B7CDA}" dt="2020-11-04T17:33:36.184" v="2708" actId="20577"/>
          <ac:spMkLst>
            <pc:docMk/>
            <pc:sldMk cId="1436387328" sldId="276"/>
            <ac:spMk id="5" creationId="{B04882F3-C518-7342-857A-7A770D49F602}"/>
          </ac:spMkLst>
        </pc:spChg>
      </pc:sldChg>
      <pc:sldChg chg="modSp add mod">
        <pc:chgData name="Lipani, Aldo" userId="3d811883-7188-4056-86e4-ebeb30c53017" providerId="ADAL" clId="{57F098CF-DADA-C44D-A867-E558C80B7CDA}" dt="2020-11-04T17:36:19.898" v="2897" actId="20577"/>
        <pc:sldMkLst>
          <pc:docMk/>
          <pc:sldMk cId="614206460" sldId="277"/>
        </pc:sldMkLst>
        <pc:spChg chg="mod">
          <ac:chgData name="Lipani, Aldo" userId="3d811883-7188-4056-86e4-ebeb30c53017" providerId="ADAL" clId="{57F098CF-DADA-C44D-A867-E558C80B7CDA}" dt="2020-11-04T17:34:01.381" v="2726" actId="20577"/>
          <ac:spMkLst>
            <pc:docMk/>
            <pc:sldMk cId="614206460" sldId="277"/>
            <ac:spMk id="4" creationId="{FF54A73C-65CE-7442-9C4F-58AEF37B577D}"/>
          </ac:spMkLst>
        </pc:spChg>
        <pc:spChg chg="mod">
          <ac:chgData name="Lipani, Aldo" userId="3d811883-7188-4056-86e4-ebeb30c53017" providerId="ADAL" clId="{57F098CF-DADA-C44D-A867-E558C80B7CDA}" dt="2020-11-04T17:36:19.898" v="2897" actId="20577"/>
          <ac:spMkLst>
            <pc:docMk/>
            <pc:sldMk cId="614206460" sldId="277"/>
            <ac:spMk id="5" creationId="{B04882F3-C518-7342-857A-7A770D49F602}"/>
          </ac:spMkLst>
        </pc:spChg>
      </pc:sldChg>
      <pc:sldChg chg="del">
        <pc:chgData name="Lipani, Aldo" userId="3d811883-7188-4056-86e4-ebeb30c53017" providerId="ADAL" clId="{57F098CF-DADA-C44D-A867-E558C80B7CDA}" dt="2020-10-21T19:52:17.342" v="18" actId="2696"/>
        <pc:sldMkLst>
          <pc:docMk/>
          <pc:sldMk cId="3624635760" sldId="277"/>
        </pc:sldMkLst>
      </pc:sldChg>
      <pc:sldChg chg="modSp add mod">
        <pc:chgData name="Lipani, Aldo" userId="3d811883-7188-4056-86e4-ebeb30c53017" providerId="ADAL" clId="{57F098CF-DADA-C44D-A867-E558C80B7CDA}" dt="2020-11-04T20:56:35.747" v="3189" actId="20577"/>
        <pc:sldMkLst>
          <pc:docMk/>
          <pc:sldMk cId="1277879460" sldId="278"/>
        </pc:sldMkLst>
        <pc:spChg chg="mod">
          <ac:chgData name="Lipani, Aldo" userId="3d811883-7188-4056-86e4-ebeb30c53017" providerId="ADAL" clId="{57F098CF-DADA-C44D-A867-E558C80B7CDA}" dt="2020-11-04T20:55:00.038" v="2922" actId="20577"/>
          <ac:spMkLst>
            <pc:docMk/>
            <pc:sldMk cId="1277879460" sldId="278"/>
            <ac:spMk id="4" creationId="{FF54A73C-65CE-7442-9C4F-58AEF37B577D}"/>
          </ac:spMkLst>
        </pc:spChg>
        <pc:spChg chg="mod">
          <ac:chgData name="Lipani, Aldo" userId="3d811883-7188-4056-86e4-ebeb30c53017" providerId="ADAL" clId="{57F098CF-DADA-C44D-A867-E558C80B7CDA}" dt="2020-11-04T20:56:35.747" v="3189" actId="20577"/>
          <ac:spMkLst>
            <pc:docMk/>
            <pc:sldMk cId="1277879460" sldId="278"/>
            <ac:spMk id="5" creationId="{B04882F3-C518-7342-857A-7A770D49F602}"/>
          </ac:spMkLst>
        </pc:spChg>
      </pc:sldChg>
      <pc:sldChg chg="del">
        <pc:chgData name="Lipani, Aldo" userId="3d811883-7188-4056-86e4-ebeb30c53017" providerId="ADAL" clId="{57F098CF-DADA-C44D-A867-E558C80B7CDA}" dt="2020-10-21T19:52:17.561" v="19" actId="2696"/>
        <pc:sldMkLst>
          <pc:docMk/>
          <pc:sldMk cId="1945434370" sldId="278"/>
        </pc:sldMkLst>
      </pc:sldChg>
      <pc:sldChg chg="del">
        <pc:chgData name="Lipani, Aldo" userId="3d811883-7188-4056-86e4-ebeb30c53017" providerId="ADAL" clId="{57F098CF-DADA-C44D-A867-E558C80B7CDA}" dt="2020-10-21T19:52:17.651" v="20" actId="2696"/>
        <pc:sldMkLst>
          <pc:docMk/>
          <pc:sldMk cId="429842140" sldId="279"/>
        </pc:sldMkLst>
      </pc:sldChg>
      <pc:sldChg chg="modSp add mod">
        <pc:chgData name="Lipani, Aldo" userId="3d811883-7188-4056-86e4-ebeb30c53017" providerId="ADAL" clId="{57F098CF-DADA-C44D-A867-E558C80B7CDA}" dt="2020-11-04T20:56:58.798" v="3221" actId="5793"/>
        <pc:sldMkLst>
          <pc:docMk/>
          <pc:sldMk cId="2937611087" sldId="279"/>
        </pc:sldMkLst>
        <pc:spChg chg="mod">
          <ac:chgData name="Lipani, Aldo" userId="3d811883-7188-4056-86e4-ebeb30c53017" providerId="ADAL" clId="{57F098CF-DADA-C44D-A867-E558C80B7CDA}" dt="2020-11-04T20:56:52.740" v="3218" actId="20577"/>
          <ac:spMkLst>
            <pc:docMk/>
            <pc:sldMk cId="2937611087" sldId="279"/>
            <ac:spMk id="4" creationId="{FF54A73C-65CE-7442-9C4F-58AEF37B577D}"/>
          </ac:spMkLst>
        </pc:spChg>
        <pc:spChg chg="mod">
          <ac:chgData name="Lipani, Aldo" userId="3d811883-7188-4056-86e4-ebeb30c53017" providerId="ADAL" clId="{57F098CF-DADA-C44D-A867-E558C80B7CDA}" dt="2020-11-04T20:56:58.798" v="3221" actId="5793"/>
          <ac:spMkLst>
            <pc:docMk/>
            <pc:sldMk cId="2937611087" sldId="279"/>
            <ac:spMk id="5" creationId="{B04882F3-C518-7342-857A-7A770D49F602}"/>
          </ac:spMkLst>
        </pc:spChg>
      </pc:sldChg>
      <pc:sldChg chg="del">
        <pc:chgData name="Lipani, Aldo" userId="3d811883-7188-4056-86e4-ebeb30c53017" providerId="ADAL" clId="{57F098CF-DADA-C44D-A867-E558C80B7CDA}" dt="2020-10-21T19:52:17.830" v="21" actId="2696"/>
        <pc:sldMkLst>
          <pc:docMk/>
          <pc:sldMk cId="157566318" sldId="280"/>
        </pc:sldMkLst>
      </pc:sldChg>
      <pc:sldChg chg="addSp delSp modSp add mod chgLayout">
        <pc:chgData name="Lipani, Aldo" userId="3d811883-7188-4056-86e4-ebeb30c53017" providerId="ADAL" clId="{57F098CF-DADA-C44D-A867-E558C80B7CDA}" dt="2020-11-04T21:47:21.864" v="3418" actId="20577"/>
        <pc:sldMkLst>
          <pc:docMk/>
          <pc:sldMk cId="1586332948" sldId="280"/>
        </pc:sldMkLst>
        <pc:spChg chg="add del mod">
          <ac:chgData name="Lipani, Aldo" userId="3d811883-7188-4056-86e4-ebeb30c53017" providerId="ADAL" clId="{57F098CF-DADA-C44D-A867-E558C80B7CDA}" dt="2020-11-04T20:57:06.080" v="3223" actId="6264"/>
          <ac:spMkLst>
            <pc:docMk/>
            <pc:sldMk cId="1586332948" sldId="280"/>
            <ac:spMk id="2" creationId="{35528258-8D91-B042-A4F2-971958A50859}"/>
          </ac:spMkLst>
        </pc:spChg>
        <pc:spChg chg="add mod ord">
          <ac:chgData name="Lipani, Aldo" userId="3d811883-7188-4056-86e4-ebeb30c53017" providerId="ADAL" clId="{57F098CF-DADA-C44D-A867-E558C80B7CDA}" dt="2020-11-04T21:47:21.864" v="3418" actId="20577"/>
          <ac:spMkLst>
            <pc:docMk/>
            <pc:sldMk cId="1586332948" sldId="280"/>
            <ac:spMk id="3" creationId="{A218700B-E55A-B344-B224-ADF81DCA930A}"/>
          </ac:spMkLst>
        </pc:spChg>
        <pc:spChg chg="mod ord">
          <ac:chgData name="Lipani, Aldo" userId="3d811883-7188-4056-86e4-ebeb30c53017" providerId="ADAL" clId="{57F098CF-DADA-C44D-A867-E558C80B7CDA}" dt="2020-11-04T21:46:14.019" v="3244" actId="20577"/>
          <ac:spMkLst>
            <pc:docMk/>
            <pc:sldMk cId="1586332948" sldId="280"/>
            <ac:spMk id="4" creationId="{FF54A73C-65CE-7442-9C4F-58AEF37B577D}"/>
          </ac:spMkLst>
        </pc:spChg>
        <pc:spChg chg="del">
          <ac:chgData name="Lipani, Aldo" userId="3d811883-7188-4056-86e4-ebeb30c53017" providerId="ADAL" clId="{57F098CF-DADA-C44D-A867-E558C80B7CDA}" dt="2020-11-04T20:57:06.080" v="3223" actId="6264"/>
          <ac:spMkLst>
            <pc:docMk/>
            <pc:sldMk cId="1586332948" sldId="280"/>
            <ac:spMk id="5" creationId="{B04882F3-C518-7342-857A-7A770D49F602}"/>
          </ac:spMkLst>
        </pc:spChg>
      </pc:sldChg>
      <pc:sldChg chg="del">
        <pc:chgData name="Lipani, Aldo" userId="3d811883-7188-4056-86e4-ebeb30c53017" providerId="ADAL" clId="{57F098CF-DADA-C44D-A867-E558C80B7CDA}" dt="2020-10-21T19:52:17.992" v="22" actId="2696"/>
        <pc:sldMkLst>
          <pc:docMk/>
          <pc:sldMk cId="2313303029" sldId="281"/>
        </pc:sldMkLst>
      </pc:sldChg>
      <pc:sldChg chg="modSp new mod">
        <pc:chgData name="Lipani, Aldo" userId="3d811883-7188-4056-86e4-ebeb30c53017" providerId="ADAL" clId="{57F098CF-DADA-C44D-A867-E558C80B7CDA}" dt="2020-11-04T22:49:00.566" v="3699" actId="20577"/>
        <pc:sldMkLst>
          <pc:docMk/>
          <pc:sldMk cId="3228644494" sldId="281"/>
        </pc:sldMkLst>
        <pc:spChg chg="mod">
          <ac:chgData name="Lipani, Aldo" userId="3d811883-7188-4056-86e4-ebeb30c53017" providerId="ADAL" clId="{57F098CF-DADA-C44D-A867-E558C80B7CDA}" dt="2020-11-04T22:46:08.165" v="3446" actId="20577"/>
          <ac:spMkLst>
            <pc:docMk/>
            <pc:sldMk cId="3228644494" sldId="281"/>
            <ac:spMk id="2" creationId="{51963D48-C9DF-7A4A-A3B0-E078490F9943}"/>
          </ac:spMkLst>
        </pc:spChg>
        <pc:spChg chg="mod">
          <ac:chgData name="Lipani, Aldo" userId="3d811883-7188-4056-86e4-ebeb30c53017" providerId="ADAL" clId="{57F098CF-DADA-C44D-A867-E558C80B7CDA}" dt="2020-11-04T22:49:00.566" v="3699" actId="20577"/>
          <ac:spMkLst>
            <pc:docMk/>
            <pc:sldMk cId="3228644494" sldId="281"/>
            <ac:spMk id="3" creationId="{FA6DC316-6184-4943-B43E-B04BCC40A747}"/>
          </ac:spMkLst>
        </pc:spChg>
      </pc:sldChg>
      <pc:sldChg chg="modSp add mod">
        <pc:chgData name="Lipani, Aldo" userId="3d811883-7188-4056-86e4-ebeb30c53017" providerId="ADAL" clId="{57F098CF-DADA-C44D-A867-E558C80B7CDA}" dt="2020-11-04T22:51:33.354" v="3813" actId="20577"/>
        <pc:sldMkLst>
          <pc:docMk/>
          <pc:sldMk cId="1288278621" sldId="282"/>
        </pc:sldMkLst>
        <pc:spChg chg="mod">
          <ac:chgData name="Lipani, Aldo" userId="3d811883-7188-4056-86e4-ebeb30c53017" providerId="ADAL" clId="{57F098CF-DADA-C44D-A867-E558C80B7CDA}" dt="2020-11-04T22:50:59.565" v="3721" actId="20577"/>
          <ac:spMkLst>
            <pc:docMk/>
            <pc:sldMk cId="1288278621" sldId="282"/>
            <ac:spMk id="2" creationId="{51963D48-C9DF-7A4A-A3B0-E078490F9943}"/>
          </ac:spMkLst>
        </pc:spChg>
        <pc:spChg chg="mod">
          <ac:chgData name="Lipani, Aldo" userId="3d811883-7188-4056-86e4-ebeb30c53017" providerId="ADAL" clId="{57F098CF-DADA-C44D-A867-E558C80B7CDA}" dt="2020-11-04T22:51:33.354" v="3813" actId="20577"/>
          <ac:spMkLst>
            <pc:docMk/>
            <pc:sldMk cId="1288278621" sldId="282"/>
            <ac:spMk id="3" creationId="{FA6DC316-6184-4943-B43E-B04BCC40A747}"/>
          </ac:spMkLst>
        </pc:spChg>
      </pc:sldChg>
      <pc:sldChg chg="del">
        <pc:chgData name="Lipani, Aldo" userId="3d811883-7188-4056-86e4-ebeb30c53017" providerId="ADAL" clId="{57F098CF-DADA-C44D-A867-E558C80B7CDA}" dt="2020-10-21T19:52:18.162" v="23" actId="2696"/>
        <pc:sldMkLst>
          <pc:docMk/>
          <pc:sldMk cId="3723034200" sldId="282"/>
        </pc:sldMkLst>
      </pc:sldChg>
      <pc:sldChg chg="modSp new mod">
        <pc:chgData name="Lipani, Aldo" userId="3d811883-7188-4056-86e4-ebeb30c53017" providerId="ADAL" clId="{57F098CF-DADA-C44D-A867-E558C80B7CDA}" dt="2020-11-04T23:11:58.325" v="3845" actId="5793"/>
        <pc:sldMkLst>
          <pc:docMk/>
          <pc:sldMk cId="844879253" sldId="283"/>
        </pc:sldMkLst>
        <pc:spChg chg="mod">
          <ac:chgData name="Lipani, Aldo" userId="3d811883-7188-4056-86e4-ebeb30c53017" providerId="ADAL" clId="{57F098CF-DADA-C44D-A867-E558C80B7CDA}" dt="2020-11-04T22:52:20.857" v="3844" actId="20577"/>
          <ac:spMkLst>
            <pc:docMk/>
            <pc:sldMk cId="844879253" sldId="283"/>
            <ac:spMk id="2" creationId="{DF28C8AE-E805-8F4C-AEDE-4DE5EA811459}"/>
          </ac:spMkLst>
        </pc:spChg>
        <pc:spChg chg="mod">
          <ac:chgData name="Lipani, Aldo" userId="3d811883-7188-4056-86e4-ebeb30c53017" providerId="ADAL" clId="{57F098CF-DADA-C44D-A867-E558C80B7CDA}" dt="2020-11-04T23:11:58.325" v="3845" actId="5793"/>
          <ac:spMkLst>
            <pc:docMk/>
            <pc:sldMk cId="844879253" sldId="283"/>
            <ac:spMk id="3" creationId="{E2CFC8D9-3C60-0C45-B87D-9A38D7AD51F6}"/>
          </ac:spMkLst>
        </pc:spChg>
      </pc:sldChg>
      <pc:sldChg chg="del">
        <pc:chgData name="Lipani, Aldo" userId="3d811883-7188-4056-86e4-ebeb30c53017" providerId="ADAL" clId="{57F098CF-DADA-C44D-A867-E558C80B7CDA}" dt="2020-10-21T19:52:16.673" v="14" actId="2696"/>
        <pc:sldMkLst>
          <pc:docMk/>
          <pc:sldMk cId="3477817586" sldId="283"/>
        </pc:sldMkLst>
      </pc:sldChg>
      <pc:sldChg chg="modSp new mod">
        <pc:chgData name="Lipani, Aldo" userId="3d811883-7188-4056-86e4-ebeb30c53017" providerId="ADAL" clId="{57F098CF-DADA-C44D-A867-E558C80B7CDA}" dt="2020-11-04T23:25:04.735" v="4122" actId="20577"/>
        <pc:sldMkLst>
          <pc:docMk/>
          <pc:sldMk cId="1579826091" sldId="284"/>
        </pc:sldMkLst>
        <pc:spChg chg="mod">
          <ac:chgData name="Lipani, Aldo" userId="3d811883-7188-4056-86e4-ebeb30c53017" providerId="ADAL" clId="{57F098CF-DADA-C44D-A867-E558C80B7CDA}" dt="2020-11-04T23:23:36.126" v="3847"/>
          <ac:spMkLst>
            <pc:docMk/>
            <pc:sldMk cId="1579826091" sldId="284"/>
            <ac:spMk id="2" creationId="{E5761803-70C4-2741-9B0D-0C78E750CAD4}"/>
          </ac:spMkLst>
        </pc:spChg>
        <pc:spChg chg="mod">
          <ac:chgData name="Lipani, Aldo" userId="3d811883-7188-4056-86e4-ebeb30c53017" providerId="ADAL" clId="{57F098CF-DADA-C44D-A867-E558C80B7CDA}" dt="2020-11-04T23:25:04.735" v="4122" actId="20577"/>
          <ac:spMkLst>
            <pc:docMk/>
            <pc:sldMk cId="1579826091" sldId="284"/>
            <ac:spMk id="3" creationId="{AFBC962F-5310-504F-A32F-B95CF0451368}"/>
          </ac:spMkLst>
        </pc:spChg>
      </pc:sldChg>
      <pc:sldChg chg="del">
        <pc:chgData name="Lipani, Aldo" userId="3d811883-7188-4056-86e4-ebeb30c53017" providerId="ADAL" clId="{57F098CF-DADA-C44D-A867-E558C80B7CDA}" dt="2020-10-21T19:52:18.556" v="24" actId="2696"/>
        <pc:sldMkLst>
          <pc:docMk/>
          <pc:sldMk cId="3074168228" sldId="284"/>
        </pc:sldMkLst>
      </pc:sldChg>
      <pc:sldChg chg="modSp new mod">
        <pc:chgData name="Lipani, Aldo" userId="3d811883-7188-4056-86e4-ebeb30c53017" providerId="ADAL" clId="{57F098CF-DADA-C44D-A867-E558C80B7CDA}" dt="2020-11-04T23:31:20.077" v="4315" actId="20577"/>
        <pc:sldMkLst>
          <pc:docMk/>
          <pc:sldMk cId="654420778" sldId="285"/>
        </pc:sldMkLst>
        <pc:spChg chg="mod">
          <ac:chgData name="Lipani, Aldo" userId="3d811883-7188-4056-86e4-ebeb30c53017" providerId="ADAL" clId="{57F098CF-DADA-C44D-A867-E558C80B7CDA}" dt="2020-11-04T23:30:14.085" v="4146" actId="20577"/>
          <ac:spMkLst>
            <pc:docMk/>
            <pc:sldMk cId="654420778" sldId="285"/>
            <ac:spMk id="2" creationId="{01C9DB22-16BC-564F-9928-601A1741AF39}"/>
          </ac:spMkLst>
        </pc:spChg>
        <pc:spChg chg="mod">
          <ac:chgData name="Lipani, Aldo" userId="3d811883-7188-4056-86e4-ebeb30c53017" providerId="ADAL" clId="{57F098CF-DADA-C44D-A867-E558C80B7CDA}" dt="2020-11-04T23:31:20.077" v="4315" actId="20577"/>
          <ac:spMkLst>
            <pc:docMk/>
            <pc:sldMk cId="654420778" sldId="285"/>
            <ac:spMk id="3" creationId="{7170B90F-0ACE-3D44-8EDD-6328BAFFF201}"/>
          </ac:spMkLst>
        </pc:spChg>
      </pc:sldChg>
      <pc:sldChg chg="modSp new mod">
        <pc:chgData name="Lipani, Aldo" userId="3d811883-7188-4056-86e4-ebeb30c53017" providerId="ADAL" clId="{57F098CF-DADA-C44D-A867-E558C80B7CDA}" dt="2020-11-04T23:38:53.077" v="4630" actId="20577"/>
        <pc:sldMkLst>
          <pc:docMk/>
          <pc:sldMk cId="1628996145" sldId="286"/>
        </pc:sldMkLst>
        <pc:spChg chg="mod">
          <ac:chgData name="Lipani, Aldo" userId="3d811883-7188-4056-86e4-ebeb30c53017" providerId="ADAL" clId="{57F098CF-DADA-C44D-A867-E558C80B7CDA}" dt="2020-11-04T23:31:33.373" v="4338" actId="20577"/>
          <ac:spMkLst>
            <pc:docMk/>
            <pc:sldMk cId="1628996145" sldId="286"/>
            <ac:spMk id="2" creationId="{9E8C1DF5-9948-DA44-926C-8F3D121983BD}"/>
          </ac:spMkLst>
        </pc:spChg>
        <pc:spChg chg="mod">
          <ac:chgData name="Lipani, Aldo" userId="3d811883-7188-4056-86e4-ebeb30c53017" providerId="ADAL" clId="{57F098CF-DADA-C44D-A867-E558C80B7CDA}" dt="2020-11-04T23:38:53.077" v="4630" actId="20577"/>
          <ac:spMkLst>
            <pc:docMk/>
            <pc:sldMk cId="1628996145" sldId="286"/>
            <ac:spMk id="3" creationId="{8CDE43B9-0A16-3B48-B692-5FF389CC5676}"/>
          </ac:spMkLst>
        </pc:spChg>
      </pc:sldChg>
      <pc:sldChg chg="addSp delSp modSp add mod chgLayout">
        <pc:chgData name="Lipani, Aldo" userId="3d811883-7188-4056-86e4-ebeb30c53017" providerId="ADAL" clId="{57F098CF-DADA-C44D-A867-E558C80B7CDA}" dt="2020-11-04T23:40:59.451" v="4814" actId="20577"/>
        <pc:sldMkLst>
          <pc:docMk/>
          <pc:sldMk cId="2788197710" sldId="287"/>
        </pc:sldMkLst>
        <pc:spChg chg="mod ord">
          <ac:chgData name="Lipani, Aldo" userId="3d811883-7188-4056-86e4-ebeb30c53017" providerId="ADAL" clId="{57F098CF-DADA-C44D-A867-E558C80B7CDA}" dt="2020-11-04T23:39:02.794" v="4632" actId="6264"/>
          <ac:spMkLst>
            <pc:docMk/>
            <pc:sldMk cId="2788197710" sldId="287"/>
            <ac:spMk id="2" creationId="{9E8C1DF5-9948-DA44-926C-8F3D121983BD}"/>
          </ac:spMkLst>
        </pc:spChg>
        <pc:spChg chg="mod ord">
          <ac:chgData name="Lipani, Aldo" userId="3d811883-7188-4056-86e4-ebeb30c53017" providerId="ADAL" clId="{57F098CF-DADA-C44D-A867-E558C80B7CDA}" dt="2020-11-04T23:40:59.451" v="4814" actId="20577"/>
          <ac:spMkLst>
            <pc:docMk/>
            <pc:sldMk cId="2788197710" sldId="287"/>
            <ac:spMk id="3" creationId="{8CDE43B9-0A16-3B48-B692-5FF389CC5676}"/>
          </ac:spMkLst>
        </pc:spChg>
        <pc:spChg chg="add del mod">
          <ac:chgData name="Lipani, Aldo" userId="3d811883-7188-4056-86e4-ebeb30c53017" providerId="ADAL" clId="{57F098CF-DADA-C44D-A867-E558C80B7CDA}" dt="2020-11-04T23:39:02.794" v="4632" actId="6264"/>
          <ac:spMkLst>
            <pc:docMk/>
            <pc:sldMk cId="2788197710" sldId="287"/>
            <ac:spMk id="4" creationId="{8C932289-C6BF-5645-8DF0-DF54D856EBBF}"/>
          </ac:spMkLst>
        </pc:spChg>
        <pc:spChg chg="add del mod">
          <ac:chgData name="Lipani, Aldo" userId="3d811883-7188-4056-86e4-ebeb30c53017" providerId="ADAL" clId="{57F098CF-DADA-C44D-A867-E558C80B7CDA}" dt="2020-11-04T23:39:02.794" v="4632" actId="6264"/>
          <ac:spMkLst>
            <pc:docMk/>
            <pc:sldMk cId="2788197710" sldId="287"/>
            <ac:spMk id="5" creationId="{978B0A2C-8FA1-994C-9016-E4BCC6A0B9EF}"/>
          </ac:spMkLst>
        </pc:spChg>
      </pc:sldChg>
      <pc:sldChg chg="add">
        <pc:chgData name="Lipani, Aldo" userId="3d811883-7188-4056-86e4-ebeb30c53017" providerId="ADAL" clId="{57F098CF-DADA-C44D-A867-E558C80B7CDA}" dt="2020-11-04T23:41:02.017" v="4815" actId="2890"/>
        <pc:sldMkLst>
          <pc:docMk/>
          <pc:sldMk cId="1145134152" sldId="288"/>
        </pc:sldMkLst>
      </pc:sldChg>
    </pc:docChg>
  </pc:docChgLst>
  <pc:docChgLst>
    <pc:chgData name="Lipani, Aldo" userId="3d811883-7188-4056-86e4-ebeb30c53017" providerId="ADAL" clId="{63581629-5082-A94A-8E60-C59850473264}"/>
    <pc:docChg chg="undo custSel addSld delSld modSld">
      <pc:chgData name="Lipani, Aldo" userId="3d811883-7188-4056-86e4-ebeb30c53017" providerId="ADAL" clId="{63581629-5082-A94A-8E60-C59850473264}" dt="2020-11-10T22:21:01.452" v="8366" actId="2696"/>
      <pc:docMkLst>
        <pc:docMk/>
      </pc:docMkLst>
      <pc:sldChg chg="modSp mod">
        <pc:chgData name="Lipani, Aldo" userId="3d811883-7188-4056-86e4-ebeb30c53017" providerId="ADAL" clId="{63581629-5082-A94A-8E60-C59850473264}" dt="2020-11-08T13:05:56.138" v="18" actId="20577"/>
        <pc:sldMkLst>
          <pc:docMk/>
          <pc:sldMk cId="936308896" sldId="256"/>
        </pc:sldMkLst>
        <pc:spChg chg="mod">
          <ac:chgData name="Lipani, Aldo" userId="3d811883-7188-4056-86e4-ebeb30c53017" providerId="ADAL" clId="{63581629-5082-A94A-8E60-C59850473264}" dt="2020-11-08T13:05:56.138" v="18" actId="20577"/>
          <ac:spMkLst>
            <pc:docMk/>
            <pc:sldMk cId="936308896" sldId="256"/>
            <ac:spMk id="6" creationId="{3ACAE145-F0B1-CE44-9147-C4BD2A18800B}"/>
          </ac:spMkLst>
        </pc:spChg>
      </pc:sldChg>
      <pc:sldChg chg="modSp mod">
        <pc:chgData name="Lipani, Aldo" userId="3d811883-7188-4056-86e4-ebeb30c53017" providerId="ADAL" clId="{63581629-5082-A94A-8E60-C59850473264}" dt="2020-11-08T18:09:49.631" v="386" actId="20577"/>
        <pc:sldMkLst>
          <pc:docMk/>
          <pc:sldMk cId="1333199065" sldId="257"/>
        </pc:sldMkLst>
        <pc:spChg chg="mod">
          <ac:chgData name="Lipani, Aldo" userId="3d811883-7188-4056-86e4-ebeb30c53017" providerId="ADAL" clId="{63581629-5082-A94A-8E60-C59850473264}" dt="2020-11-08T13:06:05.042" v="35" actId="20577"/>
          <ac:spMkLst>
            <pc:docMk/>
            <pc:sldMk cId="1333199065" sldId="257"/>
            <ac:spMk id="4" creationId="{EF105FD8-3D4A-D841-A43D-F55CB95F4D0E}"/>
          </ac:spMkLst>
        </pc:spChg>
        <pc:spChg chg="mod">
          <ac:chgData name="Lipani, Aldo" userId="3d811883-7188-4056-86e4-ebeb30c53017" providerId="ADAL" clId="{63581629-5082-A94A-8E60-C59850473264}" dt="2020-11-08T18:09:49.631" v="386" actId="20577"/>
          <ac:spMkLst>
            <pc:docMk/>
            <pc:sldMk cId="1333199065" sldId="257"/>
            <ac:spMk id="5" creationId="{58F200FB-DEA3-BF42-9B0F-C63779500622}"/>
          </ac:spMkLst>
        </pc:spChg>
      </pc:sldChg>
      <pc:sldChg chg="addSp delSp modSp mod">
        <pc:chgData name="Lipani, Aldo" userId="3d811883-7188-4056-86e4-ebeb30c53017" providerId="ADAL" clId="{63581629-5082-A94A-8E60-C59850473264}" dt="2020-11-09T16:47:46.420" v="2400" actId="478"/>
        <pc:sldMkLst>
          <pc:docMk/>
          <pc:sldMk cId="559481424" sldId="267"/>
        </pc:sldMkLst>
        <pc:spChg chg="mod">
          <ac:chgData name="Lipani, Aldo" userId="3d811883-7188-4056-86e4-ebeb30c53017" providerId="ADAL" clId="{63581629-5082-A94A-8E60-C59850473264}" dt="2020-11-09T16:47:39.790" v="2380" actId="368"/>
          <ac:spMkLst>
            <pc:docMk/>
            <pc:sldMk cId="559481424" sldId="267"/>
            <ac:spMk id="3" creationId="{C10C942F-B795-B944-B834-B6F9C0DA1B53}"/>
          </ac:spMkLst>
        </pc:spChg>
        <pc:picChg chg="add del mod">
          <ac:chgData name="Lipani, Aldo" userId="3d811883-7188-4056-86e4-ebeb30c53017" providerId="ADAL" clId="{63581629-5082-A94A-8E60-C59850473264}" dt="2020-11-09T16:47:39.844" v="2398"/>
          <ac:picMkLst>
            <pc:docMk/>
            <pc:sldMk cId="559481424" sldId="267"/>
            <ac:picMk id="5" creationId="{E8388F97-CF1F-A644-987A-2B33BF09575B}"/>
          </ac:picMkLst>
        </pc:picChg>
        <pc:picChg chg="add del mod">
          <ac:chgData name="Lipani, Aldo" userId="3d811883-7188-4056-86e4-ebeb30c53017" providerId="ADAL" clId="{63581629-5082-A94A-8E60-C59850473264}" dt="2020-11-09T16:47:46.420" v="2400" actId="478"/>
          <ac:picMkLst>
            <pc:docMk/>
            <pc:sldMk cId="559481424" sldId="267"/>
            <ac:picMk id="7" creationId="{B1AF5F6B-98F7-AD4D-886D-F2E4C8FD0224}"/>
          </ac:picMkLst>
        </pc:picChg>
      </pc:sldChg>
      <pc:sldChg chg="modSp new mod">
        <pc:chgData name="Lipani, Aldo" userId="3d811883-7188-4056-86e4-ebeb30c53017" providerId="ADAL" clId="{63581629-5082-A94A-8E60-C59850473264}" dt="2020-11-08T18:16:41.924" v="934" actId="20577"/>
        <pc:sldMkLst>
          <pc:docMk/>
          <pc:sldMk cId="2015692293" sldId="268"/>
        </pc:sldMkLst>
        <pc:spChg chg="mod">
          <ac:chgData name="Lipani, Aldo" userId="3d811883-7188-4056-86e4-ebeb30c53017" providerId="ADAL" clId="{63581629-5082-A94A-8E60-C59850473264}" dt="2020-11-08T18:10:04.669" v="420" actId="20577"/>
          <ac:spMkLst>
            <pc:docMk/>
            <pc:sldMk cId="2015692293" sldId="268"/>
            <ac:spMk id="2" creationId="{FFA83662-FDCA-6D41-87E2-333BD4C39361}"/>
          </ac:spMkLst>
        </pc:spChg>
        <pc:spChg chg="mod">
          <ac:chgData name="Lipani, Aldo" userId="3d811883-7188-4056-86e4-ebeb30c53017" providerId="ADAL" clId="{63581629-5082-A94A-8E60-C59850473264}" dt="2020-11-08T18:16:41.924" v="934" actId="20577"/>
          <ac:spMkLst>
            <pc:docMk/>
            <pc:sldMk cId="2015692293" sldId="268"/>
            <ac:spMk id="3" creationId="{34A35124-55FA-D74D-A61F-8A565ECCBB3A}"/>
          </ac:spMkLst>
        </pc:spChg>
      </pc:sldChg>
      <pc:sldChg chg="del">
        <pc:chgData name="Lipani, Aldo" userId="3d811883-7188-4056-86e4-ebeb30c53017" providerId="ADAL" clId="{63581629-5082-A94A-8E60-C59850473264}" dt="2020-11-08T13:06:09.892" v="36" actId="2696"/>
        <pc:sldMkLst>
          <pc:docMk/>
          <pc:sldMk cId="4213833697" sldId="268"/>
        </pc:sldMkLst>
      </pc:sldChg>
      <pc:sldChg chg="addSp delSp modSp new mod">
        <pc:chgData name="Lipani, Aldo" userId="3d811883-7188-4056-86e4-ebeb30c53017" providerId="ADAL" clId="{63581629-5082-A94A-8E60-C59850473264}" dt="2020-11-08T23:32:24.417" v="1114" actId="20577"/>
        <pc:sldMkLst>
          <pc:docMk/>
          <pc:sldMk cId="3476693726" sldId="269"/>
        </pc:sldMkLst>
        <pc:spChg chg="mod">
          <ac:chgData name="Lipani, Aldo" userId="3d811883-7188-4056-86e4-ebeb30c53017" providerId="ADAL" clId="{63581629-5082-A94A-8E60-C59850473264}" dt="2020-11-08T23:30:16.506" v="950"/>
          <ac:spMkLst>
            <pc:docMk/>
            <pc:sldMk cId="3476693726" sldId="269"/>
            <ac:spMk id="2" creationId="{D14518F8-C3A1-7149-9BC6-083F988F1761}"/>
          </ac:spMkLst>
        </pc:spChg>
        <pc:spChg chg="add del mod">
          <ac:chgData name="Lipani, Aldo" userId="3d811883-7188-4056-86e4-ebeb30c53017" providerId="ADAL" clId="{63581629-5082-A94A-8E60-C59850473264}" dt="2020-11-08T23:32:24.417" v="1114" actId="20577"/>
          <ac:spMkLst>
            <pc:docMk/>
            <pc:sldMk cId="3476693726" sldId="269"/>
            <ac:spMk id="3" creationId="{271441B6-C11B-0941-9F49-374C919CDEAD}"/>
          </ac:spMkLst>
        </pc:spChg>
        <pc:picChg chg="add del mod">
          <ac:chgData name="Lipani, Aldo" userId="3d811883-7188-4056-86e4-ebeb30c53017" providerId="ADAL" clId="{63581629-5082-A94A-8E60-C59850473264}" dt="2020-11-08T23:30:20.288" v="951"/>
          <ac:picMkLst>
            <pc:docMk/>
            <pc:sldMk cId="3476693726" sldId="269"/>
            <ac:picMk id="4" creationId="{4A16806F-DE82-804B-A5A7-D2841113DCC2}"/>
          </ac:picMkLst>
        </pc:picChg>
        <pc:picChg chg="add mod">
          <ac:chgData name="Lipani, Aldo" userId="3d811883-7188-4056-86e4-ebeb30c53017" providerId="ADAL" clId="{63581629-5082-A94A-8E60-C59850473264}" dt="2020-11-08T23:30:29.954" v="956" actId="1076"/>
          <ac:picMkLst>
            <pc:docMk/>
            <pc:sldMk cId="3476693726" sldId="269"/>
            <ac:picMk id="5" creationId="{88DB1B03-2E7E-0243-99C8-4B2487CAE267}"/>
          </ac:picMkLst>
        </pc:picChg>
      </pc:sldChg>
      <pc:sldChg chg="del">
        <pc:chgData name="Lipani, Aldo" userId="3d811883-7188-4056-86e4-ebeb30c53017" providerId="ADAL" clId="{63581629-5082-A94A-8E60-C59850473264}" dt="2020-11-08T13:06:10.254" v="37" actId="2696"/>
        <pc:sldMkLst>
          <pc:docMk/>
          <pc:sldMk cId="4126427822" sldId="269"/>
        </pc:sldMkLst>
      </pc:sldChg>
      <pc:sldChg chg="del">
        <pc:chgData name="Lipani, Aldo" userId="3d811883-7188-4056-86e4-ebeb30c53017" providerId="ADAL" clId="{63581629-5082-A94A-8E60-C59850473264}" dt="2020-11-08T13:06:11.033" v="41" actId="2696"/>
        <pc:sldMkLst>
          <pc:docMk/>
          <pc:sldMk cId="1136968182" sldId="270"/>
        </pc:sldMkLst>
      </pc:sldChg>
      <pc:sldChg chg="addSp modSp new mod">
        <pc:chgData name="Lipani, Aldo" userId="3d811883-7188-4056-86e4-ebeb30c53017" providerId="ADAL" clId="{63581629-5082-A94A-8E60-C59850473264}" dt="2020-11-08T23:41:09.390" v="1387" actId="5793"/>
        <pc:sldMkLst>
          <pc:docMk/>
          <pc:sldMk cId="1165029218" sldId="270"/>
        </pc:sldMkLst>
        <pc:spChg chg="mod">
          <ac:chgData name="Lipani, Aldo" userId="3d811883-7188-4056-86e4-ebeb30c53017" providerId="ADAL" clId="{63581629-5082-A94A-8E60-C59850473264}" dt="2020-11-08T23:34:19.554" v="1134" actId="20577"/>
          <ac:spMkLst>
            <pc:docMk/>
            <pc:sldMk cId="1165029218" sldId="270"/>
            <ac:spMk id="2" creationId="{BFDB7616-226C-334E-89CC-AE579446184A}"/>
          </ac:spMkLst>
        </pc:spChg>
        <pc:spChg chg="mod">
          <ac:chgData name="Lipani, Aldo" userId="3d811883-7188-4056-86e4-ebeb30c53017" providerId="ADAL" clId="{63581629-5082-A94A-8E60-C59850473264}" dt="2020-11-08T23:41:09.390" v="1387" actId="5793"/>
          <ac:spMkLst>
            <pc:docMk/>
            <pc:sldMk cId="1165029218" sldId="270"/>
            <ac:spMk id="3" creationId="{9AC7C17B-27C9-D448-995A-CFBCBC91CD9B}"/>
          </ac:spMkLst>
        </pc:spChg>
        <pc:picChg chg="add mod">
          <ac:chgData name="Lipani, Aldo" userId="3d811883-7188-4056-86e4-ebeb30c53017" providerId="ADAL" clId="{63581629-5082-A94A-8E60-C59850473264}" dt="2020-11-08T23:40:48.286" v="1346" actId="1076"/>
          <ac:picMkLst>
            <pc:docMk/>
            <pc:sldMk cId="1165029218" sldId="270"/>
            <ac:picMk id="4" creationId="{95FCE5E8-76AE-924D-9A80-618E4C3F5252}"/>
          </ac:picMkLst>
        </pc:picChg>
      </pc:sldChg>
      <pc:sldChg chg="del">
        <pc:chgData name="Lipani, Aldo" userId="3d811883-7188-4056-86e4-ebeb30c53017" providerId="ADAL" clId="{63581629-5082-A94A-8E60-C59850473264}" dt="2020-11-08T13:06:10.474" v="38" actId="2696"/>
        <pc:sldMkLst>
          <pc:docMk/>
          <pc:sldMk cId="406546194" sldId="271"/>
        </pc:sldMkLst>
      </pc:sldChg>
      <pc:sldChg chg="addSp delSp modSp new mod">
        <pc:chgData name="Lipani, Aldo" userId="3d811883-7188-4056-86e4-ebeb30c53017" providerId="ADAL" clId="{63581629-5082-A94A-8E60-C59850473264}" dt="2020-11-08T23:49:46.403" v="1970" actId="1076"/>
        <pc:sldMkLst>
          <pc:docMk/>
          <pc:sldMk cId="4274897478" sldId="271"/>
        </pc:sldMkLst>
        <pc:spChg chg="mod">
          <ac:chgData name="Lipani, Aldo" userId="3d811883-7188-4056-86e4-ebeb30c53017" providerId="ADAL" clId="{63581629-5082-A94A-8E60-C59850473264}" dt="2020-11-08T23:42:09.941" v="1395" actId="20577"/>
          <ac:spMkLst>
            <pc:docMk/>
            <pc:sldMk cId="4274897478" sldId="271"/>
            <ac:spMk id="2" creationId="{25477FD9-8B01-714A-A9C5-31EA5019C3A2}"/>
          </ac:spMkLst>
        </pc:spChg>
        <pc:spChg chg="mod">
          <ac:chgData name="Lipani, Aldo" userId="3d811883-7188-4056-86e4-ebeb30c53017" providerId="ADAL" clId="{63581629-5082-A94A-8E60-C59850473264}" dt="2020-11-08T23:48:21.867" v="1957" actId="14100"/>
          <ac:spMkLst>
            <pc:docMk/>
            <pc:sldMk cId="4274897478" sldId="271"/>
            <ac:spMk id="3" creationId="{7582406D-C9FC-4748-BD9D-909095636828}"/>
          </ac:spMkLst>
        </pc:spChg>
        <pc:spChg chg="add del mod">
          <ac:chgData name="Lipani, Aldo" userId="3d811883-7188-4056-86e4-ebeb30c53017" providerId="ADAL" clId="{63581629-5082-A94A-8E60-C59850473264}" dt="2020-11-08T23:49:08.278" v="1963" actId="478"/>
          <ac:spMkLst>
            <pc:docMk/>
            <pc:sldMk cId="4274897478" sldId="271"/>
            <ac:spMk id="4" creationId="{D59D8D72-393F-7342-8460-1D38CAC11CA3}"/>
          </ac:spMkLst>
        </pc:spChg>
        <pc:picChg chg="add mod">
          <ac:chgData name="Lipani, Aldo" userId="3d811883-7188-4056-86e4-ebeb30c53017" providerId="ADAL" clId="{63581629-5082-A94A-8E60-C59850473264}" dt="2020-11-08T23:49:46.403" v="1970" actId="1076"/>
          <ac:picMkLst>
            <pc:docMk/>
            <pc:sldMk cId="4274897478" sldId="271"/>
            <ac:picMk id="5" creationId="{3661C568-F402-5141-A6C5-E9F5807C7F16}"/>
          </ac:picMkLst>
        </pc:picChg>
      </pc:sldChg>
      <pc:sldChg chg="del">
        <pc:chgData name="Lipani, Aldo" userId="3d811883-7188-4056-86e4-ebeb30c53017" providerId="ADAL" clId="{63581629-5082-A94A-8E60-C59850473264}" dt="2020-11-08T13:06:10.678" v="39" actId="2696"/>
        <pc:sldMkLst>
          <pc:docMk/>
          <pc:sldMk cId="1500429547" sldId="272"/>
        </pc:sldMkLst>
      </pc:sldChg>
      <pc:sldChg chg="modSp new mod">
        <pc:chgData name="Lipani, Aldo" userId="3d811883-7188-4056-86e4-ebeb30c53017" providerId="ADAL" clId="{63581629-5082-A94A-8E60-C59850473264}" dt="2020-11-08T23:56:09.532" v="2059" actId="313"/>
        <pc:sldMkLst>
          <pc:docMk/>
          <pc:sldMk cId="2926911111" sldId="272"/>
        </pc:sldMkLst>
        <pc:spChg chg="mod">
          <ac:chgData name="Lipani, Aldo" userId="3d811883-7188-4056-86e4-ebeb30c53017" providerId="ADAL" clId="{63581629-5082-A94A-8E60-C59850473264}" dt="2020-11-08T23:55:49.360" v="2003" actId="20577"/>
          <ac:spMkLst>
            <pc:docMk/>
            <pc:sldMk cId="2926911111" sldId="272"/>
            <ac:spMk id="2" creationId="{FAA7688C-7507-F14B-B402-AD23D6F99C26}"/>
          </ac:spMkLst>
        </pc:spChg>
        <pc:spChg chg="mod">
          <ac:chgData name="Lipani, Aldo" userId="3d811883-7188-4056-86e4-ebeb30c53017" providerId="ADAL" clId="{63581629-5082-A94A-8E60-C59850473264}" dt="2020-11-08T23:56:09.532" v="2059" actId="313"/>
          <ac:spMkLst>
            <pc:docMk/>
            <pc:sldMk cId="2926911111" sldId="272"/>
            <ac:spMk id="3" creationId="{CBC344A5-0905-564E-835E-B1E40CB4D8BC}"/>
          </ac:spMkLst>
        </pc:spChg>
      </pc:sldChg>
      <pc:sldChg chg="addSp delSp modSp new mod">
        <pc:chgData name="Lipani, Aldo" userId="3d811883-7188-4056-86e4-ebeb30c53017" providerId="ADAL" clId="{63581629-5082-A94A-8E60-C59850473264}" dt="2020-11-09T17:12:35.622" v="2779" actId="1036"/>
        <pc:sldMkLst>
          <pc:docMk/>
          <pc:sldMk cId="786094839" sldId="273"/>
        </pc:sldMkLst>
        <pc:spChg chg="mod">
          <ac:chgData name="Lipani, Aldo" userId="3d811883-7188-4056-86e4-ebeb30c53017" providerId="ADAL" clId="{63581629-5082-A94A-8E60-C59850473264}" dt="2020-11-08T23:56:54.701" v="2093" actId="20577"/>
          <ac:spMkLst>
            <pc:docMk/>
            <pc:sldMk cId="786094839" sldId="273"/>
            <ac:spMk id="2" creationId="{63610A34-047F-D84D-AC71-6E51FCB63538}"/>
          </ac:spMkLst>
        </pc:spChg>
        <pc:spChg chg="add del mod">
          <ac:chgData name="Lipani, Aldo" userId="3d811883-7188-4056-86e4-ebeb30c53017" providerId="ADAL" clId="{63581629-5082-A94A-8E60-C59850473264}" dt="2020-11-09T17:12:28.986" v="2766" actId="2710"/>
          <ac:spMkLst>
            <pc:docMk/>
            <pc:sldMk cId="786094839" sldId="273"/>
            <ac:spMk id="3" creationId="{93B105F9-BCB4-B640-8804-D57C8DCA2495}"/>
          </ac:spMkLst>
        </pc:spChg>
        <pc:spChg chg="add mod">
          <ac:chgData name="Lipani, Aldo" userId="3d811883-7188-4056-86e4-ebeb30c53017" providerId="ADAL" clId="{63581629-5082-A94A-8E60-C59850473264}" dt="2020-11-09T00:00:11.364" v="2143" actId="1076"/>
          <ac:spMkLst>
            <pc:docMk/>
            <pc:sldMk cId="786094839" sldId="273"/>
            <ac:spMk id="4" creationId="{25C62186-66ED-C048-9754-CF211D729396}"/>
          </ac:spMkLst>
        </pc:spChg>
        <pc:picChg chg="add del mod">
          <ac:chgData name="Lipani, Aldo" userId="3d811883-7188-4056-86e4-ebeb30c53017" providerId="ADAL" clId="{63581629-5082-A94A-8E60-C59850473264}" dt="2020-11-09T00:03:51.505" v="2150"/>
          <ac:picMkLst>
            <pc:docMk/>
            <pc:sldMk cId="786094839" sldId="273"/>
            <ac:picMk id="5" creationId="{8DE78239-6D93-5D41-B98B-9358E31411BA}"/>
          </ac:picMkLst>
        </pc:picChg>
        <pc:picChg chg="add del mod">
          <ac:chgData name="Lipani, Aldo" userId="3d811883-7188-4056-86e4-ebeb30c53017" providerId="ADAL" clId="{63581629-5082-A94A-8E60-C59850473264}" dt="2020-11-09T16:39:16.426" v="2354" actId="21"/>
          <ac:picMkLst>
            <pc:docMk/>
            <pc:sldMk cId="786094839" sldId="273"/>
            <ac:picMk id="6" creationId="{B45960C1-99F9-D842-BDD6-D3D710968642}"/>
          </ac:picMkLst>
        </pc:picChg>
        <pc:picChg chg="add mod">
          <ac:chgData name="Lipani, Aldo" userId="3d811883-7188-4056-86e4-ebeb30c53017" providerId="ADAL" clId="{63581629-5082-A94A-8E60-C59850473264}" dt="2020-11-09T17:02:12.757" v="2444" actId="1076"/>
          <ac:picMkLst>
            <pc:docMk/>
            <pc:sldMk cId="786094839" sldId="273"/>
            <ac:picMk id="8" creationId="{D87590C7-D50C-9642-89E1-B464A4A84A61}"/>
          </ac:picMkLst>
        </pc:picChg>
        <pc:picChg chg="add del mod">
          <ac:chgData name="Lipani, Aldo" userId="3d811883-7188-4056-86e4-ebeb30c53017" providerId="ADAL" clId="{63581629-5082-A94A-8E60-C59850473264}" dt="2020-11-09T17:01:26.004" v="2415"/>
          <ac:picMkLst>
            <pc:docMk/>
            <pc:sldMk cId="786094839" sldId="273"/>
            <ac:picMk id="9" creationId="{084EE5CB-1CB5-D94B-8365-9B52E81AA229}"/>
          </ac:picMkLst>
        </pc:picChg>
        <pc:picChg chg="add mod">
          <ac:chgData name="Lipani, Aldo" userId="3d811883-7188-4056-86e4-ebeb30c53017" providerId="ADAL" clId="{63581629-5082-A94A-8E60-C59850473264}" dt="2020-11-09T17:12:13.981" v="2761" actId="1035"/>
          <ac:picMkLst>
            <pc:docMk/>
            <pc:sldMk cId="786094839" sldId="273"/>
            <ac:picMk id="10" creationId="{7E8B6855-6163-294C-BCFC-38A693D2793F}"/>
          </ac:picMkLst>
        </pc:picChg>
        <pc:picChg chg="add mod">
          <ac:chgData name="Lipani, Aldo" userId="3d811883-7188-4056-86e4-ebeb30c53017" providerId="ADAL" clId="{63581629-5082-A94A-8E60-C59850473264}" dt="2020-11-09T17:12:21.279" v="2764" actId="1035"/>
          <ac:picMkLst>
            <pc:docMk/>
            <pc:sldMk cId="786094839" sldId="273"/>
            <ac:picMk id="11" creationId="{37AE8360-EC66-1B45-864D-37B45AA4E9AD}"/>
          </ac:picMkLst>
        </pc:picChg>
        <pc:picChg chg="add mod">
          <ac:chgData name="Lipani, Aldo" userId="3d811883-7188-4056-86e4-ebeb30c53017" providerId="ADAL" clId="{63581629-5082-A94A-8E60-C59850473264}" dt="2020-11-09T17:12:21.279" v="2764" actId="1035"/>
          <ac:picMkLst>
            <pc:docMk/>
            <pc:sldMk cId="786094839" sldId="273"/>
            <ac:picMk id="12" creationId="{F0BE0FFB-2968-614E-B90E-4A2B1398259D}"/>
          </ac:picMkLst>
        </pc:picChg>
        <pc:picChg chg="add del">
          <ac:chgData name="Lipani, Aldo" userId="3d811883-7188-4056-86e4-ebeb30c53017" providerId="ADAL" clId="{63581629-5082-A94A-8E60-C59850473264}" dt="2020-11-09T17:05:14.579" v="2634" actId="478"/>
          <ac:picMkLst>
            <pc:docMk/>
            <pc:sldMk cId="786094839" sldId="273"/>
            <ac:picMk id="13" creationId="{09F551D1-6E35-EF41-B1F2-F28D614B2C1C}"/>
          </ac:picMkLst>
        </pc:picChg>
        <pc:picChg chg="add mod">
          <ac:chgData name="Lipani, Aldo" userId="3d811883-7188-4056-86e4-ebeb30c53017" providerId="ADAL" clId="{63581629-5082-A94A-8E60-C59850473264}" dt="2020-11-09T17:12:32.039" v="2772" actId="1035"/>
          <ac:picMkLst>
            <pc:docMk/>
            <pc:sldMk cId="786094839" sldId="273"/>
            <ac:picMk id="14" creationId="{D9CB85DE-5C51-D64B-8D1D-D537A7C27B72}"/>
          </ac:picMkLst>
        </pc:picChg>
        <pc:picChg chg="add mod">
          <ac:chgData name="Lipani, Aldo" userId="3d811883-7188-4056-86e4-ebeb30c53017" providerId="ADAL" clId="{63581629-5082-A94A-8E60-C59850473264}" dt="2020-11-09T17:12:33.574" v="2776" actId="1035"/>
          <ac:picMkLst>
            <pc:docMk/>
            <pc:sldMk cId="786094839" sldId="273"/>
            <ac:picMk id="15" creationId="{7BD96315-384E-5240-909C-03217D123F0C}"/>
          </ac:picMkLst>
        </pc:picChg>
        <pc:picChg chg="add mod">
          <ac:chgData name="Lipani, Aldo" userId="3d811883-7188-4056-86e4-ebeb30c53017" providerId="ADAL" clId="{63581629-5082-A94A-8E60-C59850473264}" dt="2020-11-09T17:12:35.622" v="2779" actId="1036"/>
          <ac:picMkLst>
            <pc:docMk/>
            <pc:sldMk cId="786094839" sldId="273"/>
            <ac:picMk id="16" creationId="{A499F36B-2173-E64B-9EAB-301DDF6425E8}"/>
          </ac:picMkLst>
        </pc:picChg>
      </pc:sldChg>
      <pc:sldChg chg="del">
        <pc:chgData name="Lipani, Aldo" userId="3d811883-7188-4056-86e4-ebeb30c53017" providerId="ADAL" clId="{63581629-5082-A94A-8E60-C59850473264}" dt="2020-11-08T13:06:10.845" v="40" actId="2696"/>
        <pc:sldMkLst>
          <pc:docMk/>
          <pc:sldMk cId="2652546466" sldId="273"/>
        </pc:sldMkLst>
      </pc:sldChg>
      <pc:sldChg chg="modSp new mod">
        <pc:chgData name="Lipani, Aldo" userId="3d811883-7188-4056-86e4-ebeb30c53017" providerId="ADAL" clId="{63581629-5082-A94A-8E60-C59850473264}" dt="2020-11-09T17:16:59.299" v="2793" actId="20577"/>
        <pc:sldMkLst>
          <pc:docMk/>
          <pc:sldMk cId="656525864" sldId="274"/>
        </pc:sldMkLst>
        <pc:spChg chg="mod">
          <ac:chgData name="Lipani, Aldo" userId="3d811883-7188-4056-86e4-ebeb30c53017" providerId="ADAL" clId="{63581629-5082-A94A-8E60-C59850473264}" dt="2020-11-09T16:35:50.018" v="2323" actId="20577"/>
          <ac:spMkLst>
            <pc:docMk/>
            <pc:sldMk cId="656525864" sldId="274"/>
            <ac:spMk id="2" creationId="{1834C064-5672-2447-9BF1-F30EC4F1671A}"/>
          </ac:spMkLst>
        </pc:spChg>
        <pc:spChg chg="mod">
          <ac:chgData name="Lipani, Aldo" userId="3d811883-7188-4056-86e4-ebeb30c53017" providerId="ADAL" clId="{63581629-5082-A94A-8E60-C59850473264}" dt="2020-11-09T17:16:59.299" v="2793" actId="20577"/>
          <ac:spMkLst>
            <pc:docMk/>
            <pc:sldMk cId="656525864" sldId="274"/>
            <ac:spMk id="3" creationId="{EB462B64-12C1-7241-B16F-9AE9AE69FC95}"/>
          </ac:spMkLst>
        </pc:spChg>
      </pc:sldChg>
      <pc:sldChg chg="del">
        <pc:chgData name="Lipani, Aldo" userId="3d811883-7188-4056-86e4-ebeb30c53017" providerId="ADAL" clId="{63581629-5082-A94A-8E60-C59850473264}" dt="2020-11-08T13:06:14.320" v="42" actId="2696"/>
        <pc:sldMkLst>
          <pc:docMk/>
          <pc:sldMk cId="3015802865" sldId="274"/>
        </pc:sldMkLst>
      </pc:sldChg>
      <pc:sldChg chg="del">
        <pc:chgData name="Lipani, Aldo" userId="3d811883-7188-4056-86e4-ebeb30c53017" providerId="ADAL" clId="{63581629-5082-A94A-8E60-C59850473264}" dt="2020-11-08T13:06:14.320" v="42" actId="2696"/>
        <pc:sldMkLst>
          <pc:docMk/>
          <pc:sldMk cId="3988052719" sldId="275"/>
        </pc:sldMkLst>
      </pc:sldChg>
      <pc:sldChg chg="addSp modSp new mod">
        <pc:chgData name="Lipani, Aldo" userId="3d811883-7188-4056-86e4-ebeb30c53017" providerId="ADAL" clId="{63581629-5082-A94A-8E60-C59850473264}" dt="2020-11-09T18:23:33.133" v="3572" actId="20577"/>
        <pc:sldMkLst>
          <pc:docMk/>
          <pc:sldMk cId="4222026764" sldId="275"/>
        </pc:sldMkLst>
        <pc:spChg chg="mod">
          <ac:chgData name="Lipani, Aldo" userId="3d811883-7188-4056-86e4-ebeb30c53017" providerId="ADAL" clId="{63581629-5082-A94A-8E60-C59850473264}" dt="2020-11-09T18:23:33.133" v="3572" actId="20577"/>
          <ac:spMkLst>
            <pc:docMk/>
            <pc:sldMk cId="4222026764" sldId="275"/>
            <ac:spMk id="2" creationId="{F81507FD-1721-DF43-9232-3668D332BB13}"/>
          </ac:spMkLst>
        </pc:spChg>
        <pc:spChg chg="mod">
          <ac:chgData name="Lipani, Aldo" userId="3d811883-7188-4056-86e4-ebeb30c53017" providerId="ADAL" clId="{63581629-5082-A94A-8E60-C59850473264}" dt="2020-11-09T18:23:14.002" v="3541" actId="20577"/>
          <ac:spMkLst>
            <pc:docMk/>
            <pc:sldMk cId="4222026764" sldId="275"/>
            <ac:spMk id="3" creationId="{201028E0-ECD5-5B46-8061-0E1CFDB6525C}"/>
          </ac:spMkLst>
        </pc:spChg>
        <pc:picChg chg="add mod">
          <ac:chgData name="Lipani, Aldo" userId="3d811883-7188-4056-86e4-ebeb30c53017" providerId="ADAL" clId="{63581629-5082-A94A-8E60-C59850473264}" dt="2020-11-09T17:58:56.163" v="3124" actId="1076"/>
          <ac:picMkLst>
            <pc:docMk/>
            <pc:sldMk cId="4222026764" sldId="275"/>
            <ac:picMk id="4" creationId="{67271F49-F973-A047-A582-79E6CE6ADBD2}"/>
          </ac:picMkLst>
        </pc:picChg>
      </pc:sldChg>
      <pc:sldChg chg="del">
        <pc:chgData name="Lipani, Aldo" userId="3d811883-7188-4056-86e4-ebeb30c53017" providerId="ADAL" clId="{63581629-5082-A94A-8E60-C59850473264}" dt="2020-11-08T13:06:14.320" v="42" actId="2696"/>
        <pc:sldMkLst>
          <pc:docMk/>
          <pc:sldMk cId="1436387328" sldId="276"/>
        </pc:sldMkLst>
      </pc:sldChg>
      <pc:sldChg chg="modSp new mod">
        <pc:chgData name="Lipani, Aldo" userId="3d811883-7188-4056-86e4-ebeb30c53017" providerId="ADAL" clId="{63581629-5082-A94A-8E60-C59850473264}" dt="2020-11-09T18:04:32.258" v="3438" actId="20577"/>
        <pc:sldMkLst>
          <pc:docMk/>
          <pc:sldMk cId="1617609289" sldId="276"/>
        </pc:sldMkLst>
        <pc:spChg chg="mod">
          <ac:chgData name="Lipani, Aldo" userId="3d811883-7188-4056-86e4-ebeb30c53017" providerId="ADAL" clId="{63581629-5082-A94A-8E60-C59850473264}" dt="2020-11-09T18:04:32.258" v="3438" actId="20577"/>
          <ac:spMkLst>
            <pc:docMk/>
            <pc:sldMk cId="1617609289" sldId="276"/>
            <ac:spMk id="2" creationId="{24C98601-9464-C14D-B194-666F943D9E5F}"/>
          </ac:spMkLst>
        </pc:spChg>
      </pc:sldChg>
      <pc:sldChg chg="del">
        <pc:chgData name="Lipani, Aldo" userId="3d811883-7188-4056-86e4-ebeb30c53017" providerId="ADAL" clId="{63581629-5082-A94A-8E60-C59850473264}" dt="2020-11-08T13:06:14.320" v="42" actId="2696"/>
        <pc:sldMkLst>
          <pc:docMk/>
          <pc:sldMk cId="614206460" sldId="277"/>
        </pc:sldMkLst>
      </pc:sldChg>
      <pc:sldChg chg="add">
        <pc:chgData name="Lipani, Aldo" userId="3d811883-7188-4056-86e4-ebeb30c53017" providerId="ADAL" clId="{63581629-5082-A94A-8E60-C59850473264}" dt="2020-11-09T18:04:34.301" v="3439" actId="2890"/>
        <pc:sldMkLst>
          <pc:docMk/>
          <pc:sldMk cId="1299167007" sldId="277"/>
        </pc:sldMkLst>
      </pc:sldChg>
      <pc:sldChg chg="del">
        <pc:chgData name="Lipani, Aldo" userId="3d811883-7188-4056-86e4-ebeb30c53017" providerId="ADAL" clId="{63581629-5082-A94A-8E60-C59850473264}" dt="2020-11-08T13:06:14.320" v="42" actId="2696"/>
        <pc:sldMkLst>
          <pc:docMk/>
          <pc:sldMk cId="1277879460" sldId="278"/>
        </pc:sldMkLst>
      </pc:sldChg>
      <pc:sldChg chg="modSp new mod">
        <pc:chgData name="Lipani, Aldo" userId="3d811883-7188-4056-86e4-ebeb30c53017" providerId="ADAL" clId="{63581629-5082-A94A-8E60-C59850473264}" dt="2020-11-09T18:20:03.863" v="3527" actId="20577"/>
        <pc:sldMkLst>
          <pc:docMk/>
          <pc:sldMk cId="4046601206" sldId="278"/>
        </pc:sldMkLst>
        <pc:spChg chg="mod">
          <ac:chgData name="Lipani, Aldo" userId="3d811883-7188-4056-86e4-ebeb30c53017" providerId="ADAL" clId="{63581629-5082-A94A-8E60-C59850473264}" dt="2020-11-09T18:19:48.601" v="3461" actId="20577"/>
          <ac:spMkLst>
            <pc:docMk/>
            <pc:sldMk cId="4046601206" sldId="278"/>
            <ac:spMk id="2" creationId="{913F5744-5924-C544-9A2F-916B6830CB5B}"/>
          </ac:spMkLst>
        </pc:spChg>
        <pc:spChg chg="mod">
          <ac:chgData name="Lipani, Aldo" userId="3d811883-7188-4056-86e4-ebeb30c53017" providerId="ADAL" clId="{63581629-5082-A94A-8E60-C59850473264}" dt="2020-11-09T18:20:03.863" v="3527" actId="20577"/>
          <ac:spMkLst>
            <pc:docMk/>
            <pc:sldMk cId="4046601206" sldId="278"/>
            <ac:spMk id="3" creationId="{312CC822-4263-214E-864F-5A021D0B2C59}"/>
          </ac:spMkLst>
        </pc:spChg>
      </pc:sldChg>
      <pc:sldChg chg="del">
        <pc:chgData name="Lipani, Aldo" userId="3d811883-7188-4056-86e4-ebeb30c53017" providerId="ADAL" clId="{63581629-5082-A94A-8E60-C59850473264}" dt="2020-11-08T13:06:14.320" v="42" actId="2696"/>
        <pc:sldMkLst>
          <pc:docMk/>
          <pc:sldMk cId="2937611087" sldId="279"/>
        </pc:sldMkLst>
      </pc:sldChg>
      <pc:sldChg chg="modSp new mod">
        <pc:chgData name="Lipani, Aldo" userId="3d811883-7188-4056-86e4-ebeb30c53017" providerId="ADAL" clId="{63581629-5082-A94A-8E60-C59850473264}" dt="2020-11-09T22:18:37.861" v="4121" actId="20577"/>
        <pc:sldMkLst>
          <pc:docMk/>
          <pc:sldMk cId="3714089638" sldId="279"/>
        </pc:sldMkLst>
        <pc:spChg chg="mod">
          <ac:chgData name="Lipani, Aldo" userId="3d811883-7188-4056-86e4-ebeb30c53017" providerId="ADAL" clId="{63581629-5082-A94A-8E60-C59850473264}" dt="2020-11-09T18:33:14.301" v="3627" actId="20577"/>
          <ac:spMkLst>
            <pc:docMk/>
            <pc:sldMk cId="3714089638" sldId="279"/>
            <ac:spMk id="2" creationId="{518D5C44-3FF8-4643-8316-383B1E340BF6}"/>
          </ac:spMkLst>
        </pc:spChg>
        <pc:spChg chg="mod">
          <ac:chgData name="Lipani, Aldo" userId="3d811883-7188-4056-86e4-ebeb30c53017" providerId="ADAL" clId="{63581629-5082-A94A-8E60-C59850473264}" dt="2020-11-09T22:18:37.861" v="4121" actId="20577"/>
          <ac:spMkLst>
            <pc:docMk/>
            <pc:sldMk cId="3714089638" sldId="279"/>
            <ac:spMk id="3" creationId="{AF262AAF-22C7-5A47-A3EB-5B61455E9652}"/>
          </ac:spMkLst>
        </pc:spChg>
      </pc:sldChg>
      <pc:sldChg chg="del">
        <pc:chgData name="Lipani, Aldo" userId="3d811883-7188-4056-86e4-ebeb30c53017" providerId="ADAL" clId="{63581629-5082-A94A-8E60-C59850473264}" dt="2020-11-08T13:06:14.320" v="42" actId="2696"/>
        <pc:sldMkLst>
          <pc:docMk/>
          <pc:sldMk cId="1586332948" sldId="280"/>
        </pc:sldMkLst>
      </pc:sldChg>
      <pc:sldChg chg="modSp add mod">
        <pc:chgData name="Lipani, Aldo" userId="3d811883-7188-4056-86e4-ebeb30c53017" providerId="ADAL" clId="{63581629-5082-A94A-8E60-C59850473264}" dt="2020-11-09T18:31:20.252" v="3589" actId="20577"/>
        <pc:sldMkLst>
          <pc:docMk/>
          <pc:sldMk cId="2757374025" sldId="280"/>
        </pc:sldMkLst>
        <pc:spChg chg="mod">
          <ac:chgData name="Lipani, Aldo" userId="3d811883-7188-4056-86e4-ebeb30c53017" providerId="ADAL" clId="{63581629-5082-A94A-8E60-C59850473264}" dt="2020-11-09T18:23:53.072" v="3581" actId="20577"/>
          <ac:spMkLst>
            <pc:docMk/>
            <pc:sldMk cId="2757374025" sldId="280"/>
            <ac:spMk id="2" creationId="{F81507FD-1721-DF43-9232-3668D332BB13}"/>
          </ac:spMkLst>
        </pc:spChg>
        <pc:spChg chg="mod">
          <ac:chgData name="Lipani, Aldo" userId="3d811883-7188-4056-86e4-ebeb30c53017" providerId="ADAL" clId="{63581629-5082-A94A-8E60-C59850473264}" dt="2020-11-09T18:31:20.252" v="3589" actId="20577"/>
          <ac:spMkLst>
            <pc:docMk/>
            <pc:sldMk cId="2757374025" sldId="280"/>
            <ac:spMk id="3" creationId="{201028E0-ECD5-5B46-8061-0E1CFDB6525C}"/>
          </ac:spMkLst>
        </pc:spChg>
      </pc:sldChg>
      <pc:sldChg chg="modSp new mod">
        <pc:chgData name="Lipani, Aldo" userId="3d811883-7188-4056-86e4-ebeb30c53017" providerId="ADAL" clId="{63581629-5082-A94A-8E60-C59850473264}" dt="2020-11-09T22:21:12.872" v="4401" actId="20577"/>
        <pc:sldMkLst>
          <pc:docMk/>
          <pc:sldMk cId="2355823661" sldId="281"/>
        </pc:sldMkLst>
        <pc:spChg chg="mod">
          <ac:chgData name="Lipani, Aldo" userId="3d811883-7188-4056-86e4-ebeb30c53017" providerId="ADAL" clId="{63581629-5082-A94A-8E60-C59850473264}" dt="2020-11-09T22:19:12.888" v="4146" actId="20577"/>
          <ac:spMkLst>
            <pc:docMk/>
            <pc:sldMk cId="2355823661" sldId="281"/>
            <ac:spMk id="2" creationId="{A3F6D924-8390-5E48-B6DC-CF0C8E95CA0B}"/>
          </ac:spMkLst>
        </pc:spChg>
        <pc:spChg chg="mod">
          <ac:chgData name="Lipani, Aldo" userId="3d811883-7188-4056-86e4-ebeb30c53017" providerId="ADAL" clId="{63581629-5082-A94A-8E60-C59850473264}" dt="2020-11-09T22:21:12.872" v="4401" actId="20577"/>
          <ac:spMkLst>
            <pc:docMk/>
            <pc:sldMk cId="2355823661" sldId="281"/>
            <ac:spMk id="3" creationId="{067ED1A7-FBD5-874E-86EE-237EBA3DA477}"/>
          </ac:spMkLst>
        </pc:spChg>
      </pc:sldChg>
      <pc:sldChg chg="del">
        <pc:chgData name="Lipani, Aldo" userId="3d811883-7188-4056-86e4-ebeb30c53017" providerId="ADAL" clId="{63581629-5082-A94A-8E60-C59850473264}" dt="2020-11-08T13:06:14.320" v="42" actId="2696"/>
        <pc:sldMkLst>
          <pc:docMk/>
          <pc:sldMk cId="3228644494" sldId="281"/>
        </pc:sldMkLst>
      </pc:sldChg>
      <pc:sldChg chg="modSp new mod">
        <pc:chgData name="Lipani, Aldo" userId="3d811883-7188-4056-86e4-ebeb30c53017" providerId="ADAL" clId="{63581629-5082-A94A-8E60-C59850473264}" dt="2020-11-09T22:27:32.453" v="4815" actId="313"/>
        <pc:sldMkLst>
          <pc:docMk/>
          <pc:sldMk cId="1137159016" sldId="282"/>
        </pc:sldMkLst>
        <pc:spChg chg="mod">
          <ac:chgData name="Lipani, Aldo" userId="3d811883-7188-4056-86e4-ebeb30c53017" providerId="ADAL" clId="{63581629-5082-A94A-8E60-C59850473264}" dt="2020-11-09T22:23:16.888" v="4417" actId="20577"/>
          <ac:spMkLst>
            <pc:docMk/>
            <pc:sldMk cId="1137159016" sldId="282"/>
            <ac:spMk id="2" creationId="{9302310C-D010-C54F-BA92-9FAC1EFC3B48}"/>
          </ac:spMkLst>
        </pc:spChg>
        <pc:spChg chg="mod">
          <ac:chgData name="Lipani, Aldo" userId="3d811883-7188-4056-86e4-ebeb30c53017" providerId="ADAL" clId="{63581629-5082-A94A-8E60-C59850473264}" dt="2020-11-09T22:27:32.453" v="4815" actId="313"/>
          <ac:spMkLst>
            <pc:docMk/>
            <pc:sldMk cId="1137159016" sldId="282"/>
            <ac:spMk id="3" creationId="{00FE1628-6CF9-8648-9F29-88252A2D4E71}"/>
          </ac:spMkLst>
        </pc:spChg>
      </pc:sldChg>
      <pc:sldChg chg="del">
        <pc:chgData name="Lipani, Aldo" userId="3d811883-7188-4056-86e4-ebeb30c53017" providerId="ADAL" clId="{63581629-5082-A94A-8E60-C59850473264}" dt="2020-11-08T13:06:14.320" v="42" actId="2696"/>
        <pc:sldMkLst>
          <pc:docMk/>
          <pc:sldMk cId="1288278621" sldId="282"/>
        </pc:sldMkLst>
      </pc:sldChg>
      <pc:sldChg chg="modSp new mod">
        <pc:chgData name="Lipani, Aldo" userId="3d811883-7188-4056-86e4-ebeb30c53017" providerId="ADAL" clId="{63581629-5082-A94A-8E60-C59850473264}" dt="2020-11-09T22:37:35.923" v="5322" actId="20577"/>
        <pc:sldMkLst>
          <pc:docMk/>
          <pc:sldMk cId="142869669" sldId="283"/>
        </pc:sldMkLst>
        <pc:spChg chg="mod">
          <ac:chgData name="Lipani, Aldo" userId="3d811883-7188-4056-86e4-ebeb30c53017" providerId="ADAL" clId="{63581629-5082-A94A-8E60-C59850473264}" dt="2020-11-09T22:28:38.435" v="4839" actId="20577"/>
          <ac:spMkLst>
            <pc:docMk/>
            <pc:sldMk cId="142869669" sldId="283"/>
            <ac:spMk id="2" creationId="{91392E69-B1A9-8C45-938F-1DEAC1B2B6AD}"/>
          </ac:spMkLst>
        </pc:spChg>
        <pc:spChg chg="mod">
          <ac:chgData name="Lipani, Aldo" userId="3d811883-7188-4056-86e4-ebeb30c53017" providerId="ADAL" clId="{63581629-5082-A94A-8E60-C59850473264}" dt="2020-11-09T22:37:35.923" v="5322" actId="20577"/>
          <ac:spMkLst>
            <pc:docMk/>
            <pc:sldMk cId="142869669" sldId="283"/>
            <ac:spMk id="3" creationId="{069A7E37-1460-5B46-AE37-0663D572DA62}"/>
          </ac:spMkLst>
        </pc:spChg>
      </pc:sldChg>
      <pc:sldChg chg="del">
        <pc:chgData name="Lipani, Aldo" userId="3d811883-7188-4056-86e4-ebeb30c53017" providerId="ADAL" clId="{63581629-5082-A94A-8E60-C59850473264}" dt="2020-11-08T13:06:14.320" v="42" actId="2696"/>
        <pc:sldMkLst>
          <pc:docMk/>
          <pc:sldMk cId="844879253" sldId="283"/>
        </pc:sldMkLst>
      </pc:sldChg>
      <pc:sldChg chg="del">
        <pc:chgData name="Lipani, Aldo" userId="3d811883-7188-4056-86e4-ebeb30c53017" providerId="ADAL" clId="{63581629-5082-A94A-8E60-C59850473264}" dt="2020-11-08T13:06:14.320" v="42" actId="2696"/>
        <pc:sldMkLst>
          <pc:docMk/>
          <pc:sldMk cId="1579826091" sldId="284"/>
        </pc:sldMkLst>
      </pc:sldChg>
      <pc:sldChg chg="modSp add mod">
        <pc:chgData name="Lipani, Aldo" userId="3d811883-7188-4056-86e4-ebeb30c53017" providerId="ADAL" clId="{63581629-5082-A94A-8E60-C59850473264}" dt="2020-11-09T22:36:15.479" v="5263" actId="20577"/>
        <pc:sldMkLst>
          <pc:docMk/>
          <pc:sldMk cId="1598395251" sldId="284"/>
        </pc:sldMkLst>
        <pc:spChg chg="mod">
          <ac:chgData name="Lipani, Aldo" userId="3d811883-7188-4056-86e4-ebeb30c53017" providerId="ADAL" clId="{63581629-5082-A94A-8E60-C59850473264}" dt="2020-11-09T22:36:12.294" v="5262" actId="20577"/>
          <ac:spMkLst>
            <pc:docMk/>
            <pc:sldMk cId="1598395251" sldId="284"/>
            <ac:spMk id="2" creationId="{91392E69-B1A9-8C45-938F-1DEAC1B2B6AD}"/>
          </ac:spMkLst>
        </pc:spChg>
        <pc:spChg chg="mod">
          <ac:chgData name="Lipani, Aldo" userId="3d811883-7188-4056-86e4-ebeb30c53017" providerId="ADAL" clId="{63581629-5082-A94A-8E60-C59850473264}" dt="2020-11-09T22:36:15.479" v="5263" actId="20577"/>
          <ac:spMkLst>
            <pc:docMk/>
            <pc:sldMk cId="1598395251" sldId="284"/>
            <ac:spMk id="3" creationId="{069A7E37-1460-5B46-AE37-0663D572DA62}"/>
          </ac:spMkLst>
        </pc:spChg>
      </pc:sldChg>
      <pc:sldChg chg="del">
        <pc:chgData name="Lipani, Aldo" userId="3d811883-7188-4056-86e4-ebeb30c53017" providerId="ADAL" clId="{63581629-5082-A94A-8E60-C59850473264}" dt="2020-11-08T13:06:14.320" v="42" actId="2696"/>
        <pc:sldMkLst>
          <pc:docMk/>
          <pc:sldMk cId="654420778" sldId="285"/>
        </pc:sldMkLst>
      </pc:sldChg>
      <pc:sldChg chg="modSp add mod">
        <pc:chgData name="Lipani, Aldo" userId="3d811883-7188-4056-86e4-ebeb30c53017" providerId="ADAL" clId="{63581629-5082-A94A-8E60-C59850473264}" dt="2020-11-09T22:41:27.661" v="5575" actId="20577"/>
        <pc:sldMkLst>
          <pc:docMk/>
          <pc:sldMk cId="2475796214" sldId="285"/>
        </pc:sldMkLst>
        <pc:spChg chg="mod">
          <ac:chgData name="Lipani, Aldo" userId="3d811883-7188-4056-86e4-ebeb30c53017" providerId="ADAL" clId="{63581629-5082-A94A-8E60-C59850473264}" dt="2020-11-09T22:39:46.917" v="5329" actId="20577"/>
          <ac:spMkLst>
            <pc:docMk/>
            <pc:sldMk cId="2475796214" sldId="285"/>
            <ac:spMk id="2" creationId="{91392E69-B1A9-8C45-938F-1DEAC1B2B6AD}"/>
          </ac:spMkLst>
        </pc:spChg>
        <pc:spChg chg="mod">
          <ac:chgData name="Lipani, Aldo" userId="3d811883-7188-4056-86e4-ebeb30c53017" providerId="ADAL" clId="{63581629-5082-A94A-8E60-C59850473264}" dt="2020-11-09T22:41:27.661" v="5575" actId="20577"/>
          <ac:spMkLst>
            <pc:docMk/>
            <pc:sldMk cId="2475796214" sldId="285"/>
            <ac:spMk id="3" creationId="{069A7E37-1460-5B46-AE37-0663D572DA62}"/>
          </ac:spMkLst>
        </pc:spChg>
      </pc:sldChg>
      <pc:sldChg chg="modSp add mod">
        <pc:chgData name="Lipani, Aldo" userId="3d811883-7188-4056-86e4-ebeb30c53017" providerId="ADAL" clId="{63581629-5082-A94A-8E60-C59850473264}" dt="2020-11-09T22:44:55.150" v="5718" actId="20577"/>
        <pc:sldMkLst>
          <pc:docMk/>
          <pc:sldMk cId="120457689" sldId="286"/>
        </pc:sldMkLst>
        <pc:spChg chg="mod">
          <ac:chgData name="Lipani, Aldo" userId="3d811883-7188-4056-86e4-ebeb30c53017" providerId="ADAL" clId="{63581629-5082-A94A-8E60-C59850473264}" dt="2020-11-09T22:42:02.589" v="5604" actId="20577"/>
          <ac:spMkLst>
            <pc:docMk/>
            <pc:sldMk cId="120457689" sldId="286"/>
            <ac:spMk id="2" creationId="{91392E69-B1A9-8C45-938F-1DEAC1B2B6AD}"/>
          </ac:spMkLst>
        </pc:spChg>
        <pc:spChg chg="mod">
          <ac:chgData name="Lipani, Aldo" userId="3d811883-7188-4056-86e4-ebeb30c53017" providerId="ADAL" clId="{63581629-5082-A94A-8E60-C59850473264}" dt="2020-11-09T22:44:55.150" v="5718" actId="20577"/>
          <ac:spMkLst>
            <pc:docMk/>
            <pc:sldMk cId="120457689" sldId="286"/>
            <ac:spMk id="3" creationId="{069A7E37-1460-5B46-AE37-0663D572DA62}"/>
          </ac:spMkLst>
        </pc:spChg>
      </pc:sldChg>
      <pc:sldChg chg="del">
        <pc:chgData name="Lipani, Aldo" userId="3d811883-7188-4056-86e4-ebeb30c53017" providerId="ADAL" clId="{63581629-5082-A94A-8E60-C59850473264}" dt="2020-11-08T13:06:14.320" v="42" actId="2696"/>
        <pc:sldMkLst>
          <pc:docMk/>
          <pc:sldMk cId="1628996145" sldId="286"/>
        </pc:sldMkLst>
      </pc:sldChg>
      <pc:sldChg chg="modSp new mod">
        <pc:chgData name="Lipani, Aldo" userId="3d811883-7188-4056-86e4-ebeb30c53017" providerId="ADAL" clId="{63581629-5082-A94A-8E60-C59850473264}" dt="2020-11-09T22:46:44.416" v="5781" actId="5793"/>
        <pc:sldMkLst>
          <pc:docMk/>
          <pc:sldMk cId="1007496583" sldId="287"/>
        </pc:sldMkLst>
        <pc:spChg chg="mod">
          <ac:chgData name="Lipani, Aldo" userId="3d811883-7188-4056-86e4-ebeb30c53017" providerId="ADAL" clId="{63581629-5082-A94A-8E60-C59850473264}" dt="2020-11-09T22:46:41.781" v="5780" actId="20577"/>
          <ac:spMkLst>
            <pc:docMk/>
            <pc:sldMk cId="1007496583" sldId="287"/>
            <ac:spMk id="2" creationId="{108D9B6F-A55C-9A4C-8982-5BD108AB7188}"/>
          </ac:spMkLst>
        </pc:spChg>
        <pc:spChg chg="mod">
          <ac:chgData name="Lipani, Aldo" userId="3d811883-7188-4056-86e4-ebeb30c53017" providerId="ADAL" clId="{63581629-5082-A94A-8E60-C59850473264}" dt="2020-11-09T22:46:44.416" v="5781" actId="5793"/>
          <ac:spMkLst>
            <pc:docMk/>
            <pc:sldMk cId="1007496583" sldId="287"/>
            <ac:spMk id="3" creationId="{3B6B63D9-5243-D448-A443-A0B50E9E43AD}"/>
          </ac:spMkLst>
        </pc:spChg>
      </pc:sldChg>
      <pc:sldChg chg="del">
        <pc:chgData name="Lipani, Aldo" userId="3d811883-7188-4056-86e4-ebeb30c53017" providerId="ADAL" clId="{63581629-5082-A94A-8E60-C59850473264}" dt="2020-11-08T13:06:14.320" v="42" actId="2696"/>
        <pc:sldMkLst>
          <pc:docMk/>
          <pc:sldMk cId="2788197710" sldId="287"/>
        </pc:sldMkLst>
      </pc:sldChg>
      <pc:sldChg chg="del">
        <pc:chgData name="Lipani, Aldo" userId="3d811883-7188-4056-86e4-ebeb30c53017" providerId="ADAL" clId="{63581629-5082-A94A-8E60-C59850473264}" dt="2020-11-08T13:06:14.320" v="42" actId="2696"/>
        <pc:sldMkLst>
          <pc:docMk/>
          <pc:sldMk cId="1145134152" sldId="288"/>
        </pc:sldMkLst>
      </pc:sldChg>
      <pc:sldChg chg="modSp new mod">
        <pc:chgData name="Lipani, Aldo" userId="3d811883-7188-4056-86e4-ebeb30c53017" providerId="ADAL" clId="{63581629-5082-A94A-8E60-C59850473264}" dt="2020-11-09T22:47:59.042" v="5805" actId="313"/>
        <pc:sldMkLst>
          <pc:docMk/>
          <pc:sldMk cId="3335920904" sldId="288"/>
        </pc:sldMkLst>
        <pc:spChg chg="mod">
          <ac:chgData name="Lipani, Aldo" userId="3d811883-7188-4056-86e4-ebeb30c53017" providerId="ADAL" clId="{63581629-5082-A94A-8E60-C59850473264}" dt="2020-11-09T22:47:59.042" v="5805" actId="313"/>
          <ac:spMkLst>
            <pc:docMk/>
            <pc:sldMk cId="3335920904" sldId="288"/>
            <ac:spMk id="2" creationId="{7D821ECA-09A3-094F-9E17-68DB0971EC62}"/>
          </ac:spMkLst>
        </pc:spChg>
      </pc:sldChg>
      <pc:sldChg chg="modSp new mod">
        <pc:chgData name="Lipani, Aldo" userId="3d811883-7188-4056-86e4-ebeb30c53017" providerId="ADAL" clId="{63581629-5082-A94A-8E60-C59850473264}" dt="2020-11-09T22:53:59.350" v="6142" actId="20577"/>
        <pc:sldMkLst>
          <pc:docMk/>
          <pc:sldMk cId="2755847857" sldId="289"/>
        </pc:sldMkLst>
        <pc:spChg chg="mod">
          <ac:chgData name="Lipani, Aldo" userId="3d811883-7188-4056-86e4-ebeb30c53017" providerId="ADAL" clId="{63581629-5082-A94A-8E60-C59850473264}" dt="2020-11-09T22:49:08.894" v="5830" actId="20577"/>
          <ac:spMkLst>
            <pc:docMk/>
            <pc:sldMk cId="2755847857" sldId="289"/>
            <ac:spMk id="2" creationId="{FF4F9789-B77A-FF47-97F5-5DE60C2211CD}"/>
          </ac:spMkLst>
        </pc:spChg>
        <pc:spChg chg="mod">
          <ac:chgData name="Lipani, Aldo" userId="3d811883-7188-4056-86e4-ebeb30c53017" providerId="ADAL" clId="{63581629-5082-A94A-8E60-C59850473264}" dt="2020-11-09T22:53:59.350" v="6142" actId="20577"/>
          <ac:spMkLst>
            <pc:docMk/>
            <pc:sldMk cId="2755847857" sldId="289"/>
            <ac:spMk id="3" creationId="{45C8B571-5077-2447-99E8-DAC7D75FC677}"/>
          </ac:spMkLst>
        </pc:spChg>
      </pc:sldChg>
      <pc:sldChg chg="modSp new mod">
        <pc:chgData name="Lipani, Aldo" userId="3d811883-7188-4056-86e4-ebeb30c53017" providerId="ADAL" clId="{63581629-5082-A94A-8E60-C59850473264}" dt="2020-11-09T22:58:45.233" v="6408" actId="20577"/>
        <pc:sldMkLst>
          <pc:docMk/>
          <pc:sldMk cId="309201751" sldId="290"/>
        </pc:sldMkLst>
        <pc:spChg chg="mod">
          <ac:chgData name="Lipani, Aldo" userId="3d811883-7188-4056-86e4-ebeb30c53017" providerId="ADAL" clId="{63581629-5082-A94A-8E60-C59850473264}" dt="2020-11-09T22:55:20.506" v="6167" actId="20577"/>
          <ac:spMkLst>
            <pc:docMk/>
            <pc:sldMk cId="309201751" sldId="290"/>
            <ac:spMk id="2" creationId="{2278BCE2-F07E-224F-A162-B9937C7ED9F3}"/>
          </ac:spMkLst>
        </pc:spChg>
        <pc:spChg chg="mod">
          <ac:chgData name="Lipani, Aldo" userId="3d811883-7188-4056-86e4-ebeb30c53017" providerId="ADAL" clId="{63581629-5082-A94A-8E60-C59850473264}" dt="2020-11-09T22:58:45.233" v="6408" actId="20577"/>
          <ac:spMkLst>
            <pc:docMk/>
            <pc:sldMk cId="309201751" sldId="290"/>
            <ac:spMk id="3" creationId="{2D5B3D0B-E054-284E-8410-A3DF01151ED5}"/>
          </ac:spMkLst>
        </pc:spChg>
      </pc:sldChg>
      <pc:sldChg chg="addSp modSp new mod">
        <pc:chgData name="Lipani, Aldo" userId="3d811883-7188-4056-86e4-ebeb30c53017" providerId="ADAL" clId="{63581629-5082-A94A-8E60-C59850473264}" dt="2020-11-10T16:40:55.438" v="6634" actId="20577"/>
        <pc:sldMkLst>
          <pc:docMk/>
          <pc:sldMk cId="2690939344" sldId="291"/>
        </pc:sldMkLst>
        <pc:spChg chg="mod">
          <ac:chgData name="Lipani, Aldo" userId="3d811883-7188-4056-86e4-ebeb30c53017" providerId="ADAL" clId="{63581629-5082-A94A-8E60-C59850473264}" dt="2020-11-09T22:57:32.031" v="6383" actId="20577"/>
          <ac:spMkLst>
            <pc:docMk/>
            <pc:sldMk cId="2690939344" sldId="291"/>
            <ac:spMk id="2" creationId="{A1E0D76A-CAAF-EF41-A255-9AD4BCAD2419}"/>
          </ac:spMkLst>
        </pc:spChg>
        <pc:spChg chg="mod">
          <ac:chgData name="Lipani, Aldo" userId="3d811883-7188-4056-86e4-ebeb30c53017" providerId="ADAL" clId="{63581629-5082-A94A-8E60-C59850473264}" dt="2020-11-10T16:40:55.438" v="6634" actId="20577"/>
          <ac:spMkLst>
            <pc:docMk/>
            <pc:sldMk cId="2690939344" sldId="291"/>
            <ac:spMk id="3" creationId="{FEF8B26D-4BD9-664C-8DB3-528D844FA7B6}"/>
          </ac:spMkLst>
        </pc:spChg>
        <pc:picChg chg="add mod">
          <ac:chgData name="Lipani, Aldo" userId="3d811883-7188-4056-86e4-ebeb30c53017" providerId="ADAL" clId="{63581629-5082-A94A-8E60-C59850473264}" dt="2020-11-10T16:38:36.314" v="6544" actId="1076"/>
          <ac:picMkLst>
            <pc:docMk/>
            <pc:sldMk cId="2690939344" sldId="291"/>
            <ac:picMk id="4" creationId="{15BEEE9F-2AD8-2E48-BC83-DADA08DE5317}"/>
          </ac:picMkLst>
        </pc:picChg>
      </pc:sldChg>
      <pc:sldChg chg="delSp modSp add mod">
        <pc:chgData name="Lipani, Aldo" userId="3d811883-7188-4056-86e4-ebeb30c53017" providerId="ADAL" clId="{63581629-5082-A94A-8E60-C59850473264}" dt="2020-11-10T17:12:38.752" v="6778" actId="20577"/>
        <pc:sldMkLst>
          <pc:docMk/>
          <pc:sldMk cId="2807474956" sldId="292"/>
        </pc:sldMkLst>
        <pc:spChg chg="mod">
          <ac:chgData name="Lipani, Aldo" userId="3d811883-7188-4056-86e4-ebeb30c53017" providerId="ADAL" clId="{63581629-5082-A94A-8E60-C59850473264}" dt="2020-11-10T17:10:22.151" v="6636" actId="20577"/>
          <ac:spMkLst>
            <pc:docMk/>
            <pc:sldMk cId="2807474956" sldId="292"/>
            <ac:spMk id="2" creationId="{A1E0D76A-CAAF-EF41-A255-9AD4BCAD2419}"/>
          </ac:spMkLst>
        </pc:spChg>
        <pc:spChg chg="mod">
          <ac:chgData name="Lipani, Aldo" userId="3d811883-7188-4056-86e4-ebeb30c53017" providerId="ADAL" clId="{63581629-5082-A94A-8E60-C59850473264}" dt="2020-11-10T17:12:38.752" v="6778" actId="20577"/>
          <ac:spMkLst>
            <pc:docMk/>
            <pc:sldMk cId="2807474956" sldId="292"/>
            <ac:spMk id="3" creationId="{FEF8B26D-4BD9-664C-8DB3-528D844FA7B6}"/>
          </ac:spMkLst>
        </pc:spChg>
        <pc:picChg chg="del">
          <ac:chgData name="Lipani, Aldo" userId="3d811883-7188-4056-86e4-ebeb30c53017" providerId="ADAL" clId="{63581629-5082-A94A-8E60-C59850473264}" dt="2020-11-10T17:10:25.410" v="6637" actId="478"/>
          <ac:picMkLst>
            <pc:docMk/>
            <pc:sldMk cId="2807474956" sldId="292"/>
            <ac:picMk id="4" creationId="{15BEEE9F-2AD8-2E48-BC83-DADA08DE5317}"/>
          </ac:picMkLst>
        </pc:picChg>
      </pc:sldChg>
      <pc:sldChg chg="modSp new mod">
        <pc:chgData name="Lipani, Aldo" userId="3d811883-7188-4056-86e4-ebeb30c53017" providerId="ADAL" clId="{63581629-5082-A94A-8E60-C59850473264}" dt="2020-11-10T20:34:50.654" v="7418" actId="313"/>
        <pc:sldMkLst>
          <pc:docMk/>
          <pc:sldMk cId="2811553981" sldId="293"/>
        </pc:sldMkLst>
        <pc:spChg chg="mod">
          <ac:chgData name="Lipani, Aldo" userId="3d811883-7188-4056-86e4-ebeb30c53017" providerId="ADAL" clId="{63581629-5082-A94A-8E60-C59850473264}" dt="2020-11-10T17:13:07.966" v="6823" actId="313"/>
          <ac:spMkLst>
            <pc:docMk/>
            <pc:sldMk cId="2811553981" sldId="293"/>
            <ac:spMk id="2" creationId="{30D2CF8A-C439-1B46-89F9-814F27D133AC}"/>
          </ac:spMkLst>
        </pc:spChg>
        <pc:spChg chg="mod">
          <ac:chgData name="Lipani, Aldo" userId="3d811883-7188-4056-86e4-ebeb30c53017" providerId="ADAL" clId="{63581629-5082-A94A-8E60-C59850473264}" dt="2020-11-10T20:34:50.654" v="7418" actId="313"/>
          <ac:spMkLst>
            <pc:docMk/>
            <pc:sldMk cId="2811553981" sldId="293"/>
            <ac:spMk id="3" creationId="{45C4C22D-1A5D-C540-A80D-B6A502BBE910}"/>
          </ac:spMkLst>
        </pc:spChg>
      </pc:sldChg>
      <pc:sldChg chg="modSp new mod">
        <pc:chgData name="Lipani, Aldo" userId="3d811883-7188-4056-86e4-ebeb30c53017" providerId="ADAL" clId="{63581629-5082-A94A-8E60-C59850473264}" dt="2020-11-10T20:48:11.528" v="7847" actId="20577"/>
        <pc:sldMkLst>
          <pc:docMk/>
          <pc:sldMk cId="1360837139" sldId="294"/>
        </pc:sldMkLst>
        <pc:spChg chg="mod">
          <ac:chgData name="Lipani, Aldo" userId="3d811883-7188-4056-86e4-ebeb30c53017" providerId="ADAL" clId="{63581629-5082-A94A-8E60-C59850473264}" dt="2020-11-10T20:45:55.808" v="7449" actId="20577"/>
          <ac:spMkLst>
            <pc:docMk/>
            <pc:sldMk cId="1360837139" sldId="294"/>
            <ac:spMk id="2" creationId="{309A7BFE-4690-F54A-B388-664115C1EE74}"/>
          </ac:spMkLst>
        </pc:spChg>
        <pc:spChg chg="mod">
          <ac:chgData name="Lipani, Aldo" userId="3d811883-7188-4056-86e4-ebeb30c53017" providerId="ADAL" clId="{63581629-5082-A94A-8E60-C59850473264}" dt="2020-11-10T20:48:11.528" v="7847" actId="20577"/>
          <ac:spMkLst>
            <pc:docMk/>
            <pc:sldMk cId="1360837139" sldId="294"/>
            <ac:spMk id="3" creationId="{97F6E903-1D76-584D-9003-9939BC8640A2}"/>
          </ac:spMkLst>
        </pc:spChg>
      </pc:sldChg>
      <pc:sldChg chg="modSp new mod">
        <pc:chgData name="Lipani, Aldo" userId="3d811883-7188-4056-86e4-ebeb30c53017" providerId="ADAL" clId="{63581629-5082-A94A-8E60-C59850473264}" dt="2020-11-10T22:11:07.616" v="8357" actId="20577"/>
        <pc:sldMkLst>
          <pc:docMk/>
          <pc:sldMk cId="3957509674" sldId="295"/>
        </pc:sldMkLst>
        <pc:spChg chg="mod">
          <ac:chgData name="Lipani, Aldo" userId="3d811883-7188-4056-86e4-ebeb30c53017" providerId="ADAL" clId="{63581629-5082-A94A-8E60-C59850473264}" dt="2020-11-10T22:09:51.734" v="8112" actId="20577"/>
          <ac:spMkLst>
            <pc:docMk/>
            <pc:sldMk cId="3957509674" sldId="295"/>
            <ac:spMk id="2" creationId="{119505FF-642C-EE4C-995C-5A17190C9CBF}"/>
          </ac:spMkLst>
        </pc:spChg>
        <pc:spChg chg="mod">
          <ac:chgData name="Lipani, Aldo" userId="3d811883-7188-4056-86e4-ebeb30c53017" providerId="ADAL" clId="{63581629-5082-A94A-8E60-C59850473264}" dt="2020-11-10T22:11:07.616" v="8357" actId="20577"/>
          <ac:spMkLst>
            <pc:docMk/>
            <pc:sldMk cId="3957509674" sldId="295"/>
            <ac:spMk id="3" creationId="{8509A2F4-6D77-E749-B773-0A3460DC7489}"/>
          </ac:spMkLst>
        </pc:spChg>
      </pc:sldChg>
      <pc:sldChg chg="new del">
        <pc:chgData name="Lipani, Aldo" userId="3d811883-7188-4056-86e4-ebeb30c53017" providerId="ADAL" clId="{63581629-5082-A94A-8E60-C59850473264}" dt="2020-11-10T22:21:01.452" v="8366" actId="2696"/>
        <pc:sldMkLst>
          <pc:docMk/>
          <pc:sldMk cId="3516045476" sldId="296"/>
        </pc:sldMkLst>
      </pc:sldChg>
      <pc:sldChg chg="modSp new mod">
        <pc:chgData name="Lipani, Aldo" userId="3d811883-7188-4056-86e4-ebeb30c53017" providerId="ADAL" clId="{63581629-5082-A94A-8E60-C59850473264}" dt="2020-11-10T22:20:27.866" v="8365" actId="20577"/>
        <pc:sldMkLst>
          <pc:docMk/>
          <pc:sldMk cId="4064498381" sldId="297"/>
        </pc:sldMkLst>
        <pc:spChg chg="mod">
          <ac:chgData name="Lipani, Aldo" userId="3d811883-7188-4056-86e4-ebeb30c53017" providerId="ADAL" clId="{63581629-5082-A94A-8E60-C59850473264}" dt="2020-11-10T22:20:27.866" v="8365" actId="20577"/>
          <ac:spMkLst>
            <pc:docMk/>
            <pc:sldMk cId="4064498381" sldId="297"/>
            <ac:spMk id="2" creationId="{7E6FD6A6-48E0-8F4F-9F15-C666473256C4}"/>
          </ac:spMkLst>
        </pc:spChg>
      </pc:sldChg>
    </pc:docChg>
  </pc:docChgLst>
  <pc:docChgLst>
    <pc:chgData name="Lipani, Aldo" userId="3d811883-7188-4056-86e4-ebeb30c53017" providerId="ADAL" clId="{9FEE3B51-EC45-CB4C-913F-B679E428E209}"/>
    <pc:docChg chg="undo custSel addSld delSld modSld">
      <pc:chgData name="Lipani, Aldo" userId="3d811883-7188-4056-86e4-ebeb30c53017" providerId="ADAL" clId="{9FEE3B51-EC45-CB4C-913F-B679E428E209}" dt="2020-10-06T21:17:47.241" v="1598" actId="2890"/>
      <pc:docMkLst>
        <pc:docMk/>
      </pc:docMkLst>
      <pc:sldChg chg="addSp delSp modSp mod modClrScheme chgLayout">
        <pc:chgData name="Lipani, Aldo" userId="3d811883-7188-4056-86e4-ebeb30c53017" providerId="ADAL" clId="{9FEE3B51-EC45-CB4C-913F-B679E428E209}" dt="2020-10-03T22:45:30.576" v="145" actId="20577"/>
        <pc:sldMkLst>
          <pc:docMk/>
          <pc:sldMk cId="936308896" sldId="256"/>
        </pc:sldMkLst>
        <pc:spChg chg="del mod ord">
          <ac:chgData name="Lipani, Aldo" userId="3d811883-7188-4056-86e4-ebeb30c53017" providerId="ADAL" clId="{9FEE3B51-EC45-CB4C-913F-B679E428E209}" dt="2020-10-03T22:42:55.348" v="23" actId="700"/>
          <ac:spMkLst>
            <pc:docMk/>
            <pc:sldMk cId="936308896" sldId="256"/>
            <ac:spMk id="2" creationId="{1A5C1EE2-6CBB-0A44-B056-C282DA0703F2}"/>
          </ac:spMkLst>
        </pc:spChg>
        <pc:spChg chg="del mod ord">
          <ac:chgData name="Lipani, Aldo" userId="3d811883-7188-4056-86e4-ebeb30c53017" providerId="ADAL" clId="{9FEE3B51-EC45-CB4C-913F-B679E428E209}" dt="2020-10-03T22:42:55.348" v="23" actId="700"/>
          <ac:spMkLst>
            <pc:docMk/>
            <pc:sldMk cId="936308896" sldId="256"/>
            <ac:spMk id="3" creationId="{4504FA76-2F08-2440-A1AD-CD1A6C372B4D}"/>
          </ac:spMkLst>
        </pc:spChg>
        <pc:spChg chg="add del mod ord">
          <ac:chgData name="Lipani, Aldo" userId="3d811883-7188-4056-86e4-ebeb30c53017" providerId="ADAL" clId="{9FEE3B51-EC45-CB4C-913F-B679E428E209}" dt="2020-10-03T22:43:02.843" v="24" actId="700"/>
          <ac:spMkLst>
            <pc:docMk/>
            <pc:sldMk cId="936308896" sldId="256"/>
            <ac:spMk id="4" creationId="{33103D2D-6E8E-654E-95D8-1397AFA017BD}"/>
          </ac:spMkLst>
        </pc:spChg>
        <pc:spChg chg="add del mod ord">
          <ac:chgData name="Lipani, Aldo" userId="3d811883-7188-4056-86e4-ebeb30c53017" providerId="ADAL" clId="{9FEE3B51-EC45-CB4C-913F-B679E428E209}" dt="2020-10-03T22:43:02.843" v="24" actId="700"/>
          <ac:spMkLst>
            <pc:docMk/>
            <pc:sldMk cId="936308896" sldId="256"/>
            <ac:spMk id="5" creationId="{C3689D72-B0C9-7C46-87F5-A4CB51A9307C}"/>
          </ac:spMkLst>
        </pc:spChg>
        <pc:spChg chg="add mod ord">
          <ac:chgData name="Lipani, Aldo" userId="3d811883-7188-4056-86e4-ebeb30c53017" providerId="ADAL" clId="{9FEE3B51-EC45-CB4C-913F-B679E428E209}" dt="2020-10-03T22:45:30.576" v="145" actId="20577"/>
          <ac:spMkLst>
            <pc:docMk/>
            <pc:sldMk cId="936308896" sldId="256"/>
            <ac:spMk id="6" creationId="{3ACAE145-F0B1-CE44-9147-C4BD2A18800B}"/>
          </ac:spMkLst>
        </pc:spChg>
        <pc:spChg chg="add del mod ord">
          <ac:chgData name="Lipani, Aldo" userId="3d811883-7188-4056-86e4-ebeb30c53017" providerId="ADAL" clId="{9FEE3B51-EC45-CB4C-913F-B679E428E209}" dt="2020-10-03T22:43:07.778" v="25" actId="478"/>
          <ac:spMkLst>
            <pc:docMk/>
            <pc:sldMk cId="936308896" sldId="256"/>
            <ac:spMk id="7" creationId="{5FD60952-BBA4-9448-B7D5-E3E74E654830}"/>
          </ac:spMkLst>
        </pc:spChg>
      </pc:sldChg>
      <pc:sldChg chg="modSp add mod">
        <pc:chgData name="Lipani, Aldo" userId="3d811883-7188-4056-86e4-ebeb30c53017" providerId="ADAL" clId="{9FEE3B51-EC45-CB4C-913F-B679E428E209}" dt="2020-10-03T22:47:57.809" v="343" actId="6549"/>
        <pc:sldMkLst>
          <pc:docMk/>
          <pc:sldMk cId="3839921929" sldId="257"/>
        </pc:sldMkLst>
        <pc:spChg chg="mod">
          <ac:chgData name="Lipani, Aldo" userId="3d811883-7188-4056-86e4-ebeb30c53017" providerId="ADAL" clId="{9FEE3B51-EC45-CB4C-913F-B679E428E209}" dt="2020-10-03T22:46:21.846" v="157" actId="20577"/>
          <ac:spMkLst>
            <pc:docMk/>
            <pc:sldMk cId="3839921929" sldId="257"/>
            <ac:spMk id="2" creationId="{E695262A-1830-D347-BB30-E8FBEF7F5D53}"/>
          </ac:spMkLst>
        </pc:spChg>
        <pc:spChg chg="mod">
          <ac:chgData name="Lipani, Aldo" userId="3d811883-7188-4056-86e4-ebeb30c53017" providerId="ADAL" clId="{9FEE3B51-EC45-CB4C-913F-B679E428E209}" dt="2020-10-03T22:47:57.809" v="343" actId="6549"/>
          <ac:spMkLst>
            <pc:docMk/>
            <pc:sldMk cId="3839921929" sldId="257"/>
            <ac:spMk id="3" creationId="{CD1702C7-5A00-4F49-B1DA-79C89484146C}"/>
          </ac:spMkLst>
        </pc:spChg>
      </pc:sldChg>
      <pc:sldChg chg="modSp add del mod modClrScheme chgLayout">
        <pc:chgData name="Lipani, Aldo" userId="3d811883-7188-4056-86e4-ebeb30c53017" providerId="ADAL" clId="{9FEE3B51-EC45-CB4C-913F-B679E428E209}" dt="2020-10-03T22:46:10.963" v="148" actId="2696"/>
        <pc:sldMkLst>
          <pc:docMk/>
          <pc:sldMk cId="4293636442" sldId="257"/>
        </pc:sldMkLst>
        <pc:spChg chg="mod ord">
          <ac:chgData name="Lipani, Aldo" userId="3d811883-7188-4056-86e4-ebeb30c53017" providerId="ADAL" clId="{9FEE3B51-EC45-CB4C-913F-B679E428E209}" dt="2020-10-03T22:45:38.785" v="147" actId="700"/>
          <ac:spMkLst>
            <pc:docMk/>
            <pc:sldMk cId="4293636442" sldId="257"/>
            <ac:spMk id="6" creationId="{3ACAE145-F0B1-CE44-9147-C4BD2A18800B}"/>
          </ac:spMkLst>
        </pc:spChg>
      </pc:sldChg>
      <pc:sldChg chg="add del">
        <pc:chgData name="Lipani, Aldo" userId="3d811883-7188-4056-86e4-ebeb30c53017" providerId="ADAL" clId="{9FEE3B51-EC45-CB4C-913F-B679E428E209}" dt="2020-10-03T22:48:10.936" v="345" actId="2890"/>
        <pc:sldMkLst>
          <pc:docMk/>
          <pc:sldMk cId="1235725787" sldId="258"/>
        </pc:sldMkLst>
      </pc:sldChg>
      <pc:sldChg chg="addSp modSp add mod">
        <pc:chgData name="Lipani, Aldo" userId="3d811883-7188-4056-86e4-ebeb30c53017" providerId="ADAL" clId="{9FEE3B51-EC45-CB4C-913F-B679E428E209}" dt="2020-10-03T22:50:10.270" v="462" actId="20577"/>
        <pc:sldMkLst>
          <pc:docMk/>
          <pc:sldMk cId="4139239258" sldId="258"/>
        </pc:sldMkLst>
        <pc:spChg chg="add mod">
          <ac:chgData name="Lipani, Aldo" userId="3d811883-7188-4056-86e4-ebeb30c53017" providerId="ADAL" clId="{9FEE3B51-EC45-CB4C-913F-B679E428E209}" dt="2020-10-03T22:50:10.270" v="462" actId="20577"/>
          <ac:spMkLst>
            <pc:docMk/>
            <pc:sldMk cId="4139239258" sldId="258"/>
            <ac:spMk id="2" creationId="{4E556581-F3B4-A04D-B8E4-D1505FA51CE7}"/>
          </ac:spMkLst>
        </pc:spChg>
      </pc:sldChg>
      <pc:sldChg chg="add del">
        <pc:chgData name="Lipani, Aldo" userId="3d811883-7188-4056-86e4-ebeb30c53017" providerId="ADAL" clId="{9FEE3B51-EC45-CB4C-913F-B679E428E209}" dt="2020-10-03T22:50:38.987" v="464" actId="2890"/>
        <pc:sldMkLst>
          <pc:docMk/>
          <pc:sldMk cId="17193809" sldId="259"/>
        </pc:sldMkLst>
      </pc:sldChg>
      <pc:sldChg chg="addSp delSp modSp add mod modClrScheme chgLayout">
        <pc:chgData name="Lipani, Aldo" userId="3d811883-7188-4056-86e4-ebeb30c53017" providerId="ADAL" clId="{9FEE3B51-EC45-CB4C-913F-B679E428E209}" dt="2020-10-03T22:56:31.261" v="694" actId="14100"/>
        <pc:sldMkLst>
          <pc:docMk/>
          <pc:sldMk cId="3813812169" sldId="259"/>
        </pc:sldMkLst>
        <pc:spChg chg="add mod ord">
          <ac:chgData name="Lipani, Aldo" userId="3d811883-7188-4056-86e4-ebeb30c53017" providerId="ADAL" clId="{9FEE3B51-EC45-CB4C-913F-B679E428E209}" dt="2020-10-03T22:51:29.407" v="508" actId="20577"/>
          <ac:spMkLst>
            <pc:docMk/>
            <pc:sldMk cId="3813812169" sldId="259"/>
            <ac:spMk id="4" creationId="{642F6DE2-BDD6-DA40-AA9B-B1E163280626}"/>
          </ac:spMkLst>
        </pc:spChg>
        <pc:spChg chg="add del mod ord">
          <ac:chgData name="Lipani, Aldo" userId="3d811883-7188-4056-86e4-ebeb30c53017" providerId="ADAL" clId="{9FEE3B51-EC45-CB4C-913F-B679E428E209}" dt="2020-10-03T22:51:33.402" v="509" actId="478"/>
          <ac:spMkLst>
            <pc:docMk/>
            <pc:sldMk cId="3813812169" sldId="259"/>
            <ac:spMk id="5" creationId="{3511AC71-ED88-8F47-BBAB-ECCF824D2899}"/>
          </ac:spMkLst>
        </pc:spChg>
        <pc:graphicFrameChg chg="add del">
          <ac:chgData name="Lipani, Aldo" userId="3d811883-7188-4056-86e4-ebeb30c53017" providerId="ADAL" clId="{9FEE3B51-EC45-CB4C-913F-B679E428E209}" dt="2020-10-03T22:51:07.910" v="467"/>
          <ac:graphicFrameMkLst>
            <pc:docMk/>
            <pc:sldMk cId="3813812169" sldId="259"/>
            <ac:graphicFrameMk id="2" creationId="{6ED4A47D-4B16-0A43-B07F-7C17DA647C3C}"/>
          </ac:graphicFrameMkLst>
        </pc:graphicFrameChg>
        <pc:graphicFrameChg chg="add mod modGraphic">
          <ac:chgData name="Lipani, Aldo" userId="3d811883-7188-4056-86e4-ebeb30c53017" providerId="ADAL" clId="{9FEE3B51-EC45-CB4C-913F-B679E428E209}" dt="2020-10-03T22:56:31.261" v="694" actId="14100"/>
          <ac:graphicFrameMkLst>
            <pc:docMk/>
            <pc:sldMk cId="3813812169" sldId="259"/>
            <ac:graphicFrameMk id="3" creationId="{AC973FEB-88B0-C34E-901F-5ADE46D005A7}"/>
          </ac:graphicFrameMkLst>
        </pc:graphicFrameChg>
      </pc:sldChg>
      <pc:sldChg chg="modSp add mod">
        <pc:chgData name="Lipani, Aldo" userId="3d811883-7188-4056-86e4-ebeb30c53017" providerId="ADAL" clId="{9FEE3B51-EC45-CB4C-913F-B679E428E209}" dt="2020-10-03T22:58:54.124" v="946" actId="20577"/>
        <pc:sldMkLst>
          <pc:docMk/>
          <pc:sldMk cId="477663429" sldId="260"/>
        </pc:sldMkLst>
        <pc:graphicFrameChg chg="mod modGraphic">
          <ac:chgData name="Lipani, Aldo" userId="3d811883-7188-4056-86e4-ebeb30c53017" providerId="ADAL" clId="{9FEE3B51-EC45-CB4C-913F-B679E428E209}" dt="2020-10-03T22:58:54.124" v="946" actId="20577"/>
          <ac:graphicFrameMkLst>
            <pc:docMk/>
            <pc:sldMk cId="477663429" sldId="260"/>
            <ac:graphicFrameMk id="3" creationId="{AC973FEB-88B0-C34E-901F-5ADE46D005A7}"/>
          </ac:graphicFrameMkLst>
        </pc:graphicFrameChg>
      </pc:sldChg>
      <pc:sldChg chg="modSp add mod">
        <pc:chgData name="Lipani, Aldo" userId="3d811883-7188-4056-86e4-ebeb30c53017" providerId="ADAL" clId="{9FEE3B51-EC45-CB4C-913F-B679E428E209}" dt="2020-10-03T23:02:01.154" v="1165" actId="20577"/>
        <pc:sldMkLst>
          <pc:docMk/>
          <pc:sldMk cId="2295103705" sldId="261"/>
        </pc:sldMkLst>
        <pc:spChg chg="mod">
          <ac:chgData name="Lipani, Aldo" userId="3d811883-7188-4056-86e4-ebeb30c53017" providerId="ADAL" clId="{9FEE3B51-EC45-CB4C-913F-B679E428E209}" dt="2020-10-03T22:59:47.804" v="964" actId="20577"/>
          <ac:spMkLst>
            <pc:docMk/>
            <pc:sldMk cId="2295103705" sldId="261"/>
            <ac:spMk id="2" creationId="{A2CBEAF7-2570-1545-BD02-8D5504900813}"/>
          </ac:spMkLst>
        </pc:spChg>
        <pc:spChg chg="mod">
          <ac:chgData name="Lipani, Aldo" userId="3d811883-7188-4056-86e4-ebeb30c53017" providerId="ADAL" clId="{9FEE3B51-EC45-CB4C-913F-B679E428E209}" dt="2020-10-03T23:02:01.154" v="1165" actId="20577"/>
          <ac:spMkLst>
            <pc:docMk/>
            <pc:sldMk cId="2295103705" sldId="261"/>
            <ac:spMk id="3" creationId="{86D1F3BF-2EB7-1A48-A7DF-8E7D533AD00A}"/>
          </ac:spMkLst>
        </pc:spChg>
      </pc:sldChg>
      <pc:sldChg chg="add del">
        <pc:chgData name="Lipani, Aldo" userId="3d811883-7188-4056-86e4-ebeb30c53017" providerId="ADAL" clId="{9FEE3B51-EC45-CB4C-913F-B679E428E209}" dt="2020-10-03T22:59:34.942" v="948" actId="2890"/>
        <pc:sldMkLst>
          <pc:docMk/>
          <pc:sldMk cId="2590841442" sldId="261"/>
        </pc:sldMkLst>
      </pc:sldChg>
      <pc:sldChg chg="modSp add mod">
        <pc:chgData name="Lipani, Aldo" userId="3d811883-7188-4056-86e4-ebeb30c53017" providerId="ADAL" clId="{9FEE3B51-EC45-CB4C-913F-B679E428E209}" dt="2020-10-03T23:02:17.327" v="1177" actId="20577"/>
        <pc:sldMkLst>
          <pc:docMk/>
          <pc:sldMk cId="2451599303" sldId="262"/>
        </pc:sldMkLst>
        <pc:spChg chg="mod">
          <ac:chgData name="Lipani, Aldo" userId="3d811883-7188-4056-86e4-ebeb30c53017" providerId="ADAL" clId="{9FEE3B51-EC45-CB4C-913F-B679E428E209}" dt="2020-10-03T23:02:17.327" v="1177" actId="20577"/>
          <ac:spMkLst>
            <pc:docMk/>
            <pc:sldMk cId="2451599303" sldId="262"/>
            <ac:spMk id="2" creationId="{02AA25D3-E029-8648-B525-F4AE5CCF08B9}"/>
          </ac:spMkLst>
        </pc:spChg>
      </pc:sldChg>
      <pc:sldChg chg="addSp modSp add mod">
        <pc:chgData name="Lipani, Aldo" userId="3d811883-7188-4056-86e4-ebeb30c53017" providerId="ADAL" clId="{9FEE3B51-EC45-CB4C-913F-B679E428E209}" dt="2020-10-03T23:10:26.919" v="1308" actId="1076"/>
        <pc:sldMkLst>
          <pc:docMk/>
          <pc:sldMk cId="750526278" sldId="263"/>
        </pc:sldMkLst>
        <pc:spChg chg="mod">
          <ac:chgData name="Lipani, Aldo" userId="3d811883-7188-4056-86e4-ebeb30c53017" providerId="ADAL" clId="{9FEE3B51-EC45-CB4C-913F-B679E428E209}" dt="2020-10-03T23:02:39.394" v="1208" actId="20577"/>
          <ac:spMkLst>
            <pc:docMk/>
            <pc:sldMk cId="750526278" sldId="263"/>
            <ac:spMk id="2" creationId="{02AA25D3-E029-8648-B525-F4AE5CCF08B9}"/>
          </ac:spMkLst>
        </pc:spChg>
        <pc:spChg chg="mod">
          <ac:chgData name="Lipani, Aldo" userId="3d811883-7188-4056-86e4-ebeb30c53017" providerId="ADAL" clId="{9FEE3B51-EC45-CB4C-913F-B679E428E209}" dt="2020-10-03T23:03:12.320" v="1225" actId="20577"/>
          <ac:spMkLst>
            <pc:docMk/>
            <pc:sldMk cId="750526278" sldId="263"/>
            <ac:spMk id="3" creationId="{90327E0B-EF0C-D148-AF48-E4EAC5D4CB81}"/>
          </ac:spMkLst>
        </pc:spChg>
        <pc:picChg chg="add mod">
          <ac:chgData name="Lipani, Aldo" userId="3d811883-7188-4056-86e4-ebeb30c53017" providerId="ADAL" clId="{9FEE3B51-EC45-CB4C-913F-B679E428E209}" dt="2020-10-03T23:10:26.919" v="1308" actId="1076"/>
          <ac:picMkLst>
            <pc:docMk/>
            <pc:sldMk cId="750526278" sldId="263"/>
            <ac:picMk id="4" creationId="{7D69338E-E999-A843-AFED-A7DEA8795B7A}"/>
          </ac:picMkLst>
        </pc:picChg>
      </pc:sldChg>
      <pc:sldChg chg="addSp delSp modSp add mod modClrScheme chgLayout">
        <pc:chgData name="Lipani, Aldo" userId="3d811883-7188-4056-86e4-ebeb30c53017" providerId="ADAL" clId="{9FEE3B51-EC45-CB4C-913F-B679E428E209}" dt="2020-10-03T23:04:51.351" v="1257" actId="20577"/>
        <pc:sldMkLst>
          <pc:docMk/>
          <pc:sldMk cId="3021623273" sldId="264"/>
        </pc:sldMkLst>
        <pc:spChg chg="del mod ord">
          <ac:chgData name="Lipani, Aldo" userId="3d811883-7188-4056-86e4-ebeb30c53017" providerId="ADAL" clId="{9FEE3B51-EC45-CB4C-913F-B679E428E209}" dt="2020-10-03T23:04:39.632" v="1229" actId="700"/>
          <ac:spMkLst>
            <pc:docMk/>
            <pc:sldMk cId="3021623273" sldId="264"/>
            <ac:spMk id="2" creationId="{98DF386D-3B17-8247-9B5A-64A16625C413}"/>
          </ac:spMkLst>
        </pc:spChg>
        <pc:spChg chg="del mod ord">
          <ac:chgData name="Lipani, Aldo" userId="3d811883-7188-4056-86e4-ebeb30c53017" providerId="ADAL" clId="{9FEE3B51-EC45-CB4C-913F-B679E428E209}" dt="2020-10-03T23:04:39.632" v="1229" actId="700"/>
          <ac:spMkLst>
            <pc:docMk/>
            <pc:sldMk cId="3021623273" sldId="264"/>
            <ac:spMk id="3" creationId="{785947BE-9B23-8546-A91F-1903976B5CEA}"/>
          </ac:spMkLst>
        </pc:spChg>
        <pc:spChg chg="add mod ord">
          <ac:chgData name="Lipani, Aldo" userId="3d811883-7188-4056-86e4-ebeb30c53017" providerId="ADAL" clId="{9FEE3B51-EC45-CB4C-913F-B679E428E209}" dt="2020-10-03T23:04:51.351" v="1257" actId="20577"/>
          <ac:spMkLst>
            <pc:docMk/>
            <pc:sldMk cId="3021623273" sldId="264"/>
            <ac:spMk id="4" creationId="{D31C9147-3900-854A-8536-C6FC7575D065}"/>
          </ac:spMkLst>
        </pc:spChg>
        <pc:spChg chg="add mod ord">
          <ac:chgData name="Lipani, Aldo" userId="3d811883-7188-4056-86e4-ebeb30c53017" providerId="ADAL" clId="{9FEE3B51-EC45-CB4C-913F-B679E428E209}" dt="2020-10-03T23:04:39.632" v="1229" actId="700"/>
          <ac:spMkLst>
            <pc:docMk/>
            <pc:sldMk cId="3021623273" sldId="264"/>
            <ac:spMk id="5" creationId="{8406BCAB-7261-F843-AC39-025DF0B558D8}"/>
          </ac:spMkLst>
        </pc:spChg>
      </pc:sldChg>
      <pc:sldChg chg="modSp add mod">
        <pc:chgData name="Lipani, Aldo" userId="3d811883-7188-4056-86e4-ebeb30c53017" providerId="ADAL" clId="{9FEE3B51-EC45-CB4C-913F-B679E428E209}" dt="2020-10-03T23:05:07.689" v="1274" actId="20577"/>
        <pc:sldMkLst>
          <pc:docMk/>
          <pc:sldMk cId="2004898809" sldId="265"/>
        </pc:sldMkLst>
        <pc:spChg chg="mod">
          <ac:chgData name="Lipani, Aldo" userId="3d811883-7188-4056-86e4-ebeb30c53017" providerId="ADAL" clId="{9FEE3B51-EC45-CB4C-913F-B679E428E209}" dt="2020-10-03T23:05:07.689" v="1274" actId="20577"/>
          <ac:spMkLst>
            <pc:docMk/>
            <pc:sldMk cId="2004898809" sldId="265"/>
            <ac:spMk id="4" creationId="{D31C9147-3900-854A-8536-C6FC7575D065}"/>
          </ac:spMkLst>
        </pc:spChg>
      </pc:sldChg>
      <pc:sldChg chg="addSp delSp modSp add mod modClrScheme chgLayout">
        <pc:chgData name="Lipani, Aldo" userId="3d811883-7188-4056-86e4-ebeb30c53017" providerId="ADAL" clId="{9FEE3B51-EC45-CB4C-913F-B679E428E209}" dt="2020-10-03T23:22:23.986" v="1386" actId="20577"/>
        <pc:sldMkLst>
          <pc:docMk/>
          <pc:sldMk cId="3456335139" sldId="266"/>
        </pc:sldMkLst>
        <pc:spChg chg="del mod ord">
          <ac:chgData name="Lipani, Aldo" userId="3d811883-7188-4056-86e4-ebeb30c53017" providerId="ADAL" clId="{9FEE3B51-EC45-CB4C-913F-B679E428E209}" dt="2020-10-03T23:08:11.786" v="1276" actId="700"/>
          <ac:spMkLst>
            <pc:docMk/>
            <pc:sldMk cId="3456335139" sldId="266"/>
            <ac:spMk id="2" creationId="{EC5EC2AB-0C68-4C41-B15D-D955357D34F2}"/>
          </ac:spMkLst>
        </pc:spChg>
        <pc:spChg chg="del mod ord">
          <ac:chgData name="Lipani, Aldo" userId="3d811883-7188-4056-86e4-ebeb30c53017" providerId="ADAL" clId="{9FEE3B51-EC45-CB4C-913F-B679E428E209}" dt="2020-10-03T23:08:11.786" v="1276" actId="700"/>
          <ac:spMkLst>
            <pc:docMk/>
            <pc:sldMk cId="3456335139" sldId="266"/>
            <ac:spMk id="3" creationId="{27C9A597-10DC-4B4D-8100-217FAE654F47}"/>
          </ac:spMkLst>
        </pc:spChg>
        <pc:spChg chg="add mod ord">
          <ac:chgData name="Lipani, Aldo" userId="3d811883-7188-4056-86e4-ebeb30c53017" providerId="ADAL" clId="{9FEE3B51-EC45-CB4C-913F-B679E428E209}" dt="2020-10-03T23:08:16.228" v="1299" actId="20577"/>
          <ac:spMkLst>
            <pc:docMk/>
            <pc:sldMk cId="3456335139" sldId="266"/>
            <ac:spMk id="4" creationId="{C4D753C5-CEEF-C14E-9B85-B5672B9B5C0F}"/>
          </ac:spMkLst>
        </pc:spChg>
        <pc:spChg chg="add mod ord">
          <ac:chgData name="Lipani, Aldo" userId="3d811883-7188-4056-86e4-ebeb30c53017" providerId="ADAL" clId="{9FEE3B51-EC45-CB4C-913F-B679E428E209}" dt="2020-10-03T23:22:23.986" v="1386" actId="20577"/>
          <ac:spMkLst>
            <pc:docMk/>
            <pc:sldMk cId="3456335139" sldId="266"/>
            <ac:spMk id="5" creationId="{D5FC8405-DAF2-8643-B03F-327DE304E220}"/>
          </ac:spMkLst>
        </pc:spChg>
      </pc:sldChg>
      <pc:sldChg chg="addSp delSp modSp add mod">
        <pc:chgData name="Lipani, Aldo" userId="3d811883-7188-4056-86e4-ebeb30c53017" providerId="ADAL" clId="{9FEE3B51-EC45-CB4C-913F-B679E428E209}" dt="2020-10-03T23:42:27.821" v="1422" actId="1076"/>
        <pc:sldMkLst>
          <pc:docMk/>
          <pc:sldMk cId="794554592" sldId="267"/>
        </pc:sldMkLst>
        <pc:spChg chg="add del">
          <ac:chgData name="Lipani, Aldo" userId="3d811883-7188-4056-86e4-ebeb30c53017" providerId="ADAL" clId="{9FEE3B51-EC45-CB4C-913F-B679E428E209}" dt="2020-10-03T23:38:18.250" v="1413"/>
          <ac:spMkLst>
            <pc:docMk/>
            <pc:sldMk cId="794554592" sldId="267"/>
            <ac:spMk id="2" creationId="{EBECFC86-DF40-DD40-8BF7-5CA6946CA823}"/>
          </ac:spMkLst>
        </pc:spChg>
        <pc:spChg chg="add del">
          <ac:chgData name="Lipani, Aldo" userId="3d811883-7188-4056-86e4-ebeb30c53017" providerId="ADAL" clId="{9FEE3B51-EC45-CB4C-913F-B679E428E209}" dt="2020-10-03T23:38:20.829" v="1415"/>
          <ac:spMkLst>
            <pc:docMk/>
            <pc:sldMk cId="794554592" sldId="267"/>
            <ac:spMk id="3" creationId="{C6B7E7E7-E6E2-364A-8DE7-D98FB1D13BB2}"/>
          </ac:spMkLst>
        </pc:spChg>
        <pc:spChg chg="mod">
          <ac:chgData name="Lipani, Aldo" userId="3d811883-7188-4056-86e4-ebeb30c53017" providerId="ADAL" clId="{9FEE3B51-EC45-CB4C-913F-B679E428E209}" dt="2020-10-03T23:25:56.548" v="1408" actId="20577"/>
          <ac:spMkLst>
            <pc:docMk/>
            <pc:sldMk cId="794554592" sldId="267"/>
            <ac:spMk id="4" creationId="{C4D753C5-CEEF-C14E-9B85-B5672B9B5C0F}"/>
          </ac:spMkLst>
        </pc:spChg>
        <pc:spChg chg="mod">
          <ac:chgData name="Lipani, Aldo" userId="3d811883-7188-4056-86e4-ebeb30c53017" providerId="ADAL" clId="{9FEE3B51-EC45-CB4C-913F-B679E428E209}" dt="2020-10-03T23:26:00.330" v="1411" actId="20577"/>
          <ac:spMkLst>
            <pc:docMk/>
            <pc:sldMk cId="794554592" sldId="267"/>
            <ac:spMk id="5" creationId="{D5FC8405-DAF2-8643-B03F-327DE304E220}"/>
          </ac:spMkLst>
        </pc:spChg>
        <pc:spChg chg="add mod">
          <ac:chgData name="Lipani, Aldo" userId="3d811883-7188-4056-86e4-ebeb30c53017" providerId="ADAL" clId="{9FEE3B51-EC45-CB4C-913F-B679E428E209}" dt="2020-10-03T23:42:23.370" v="1420" actId="1076"/>
          <ac:spMkLst>
            <pc:docMk/>
            <pc:sldMk cId="794554592" sldId="267"/>
            <ac:spMk id="6" creationId="{CCAEF496-CA09-714C-A5ED-3FFE7630EA64}"/>
          </ac:spMkLst>
        </pc:spChg>
        <pc:spChg chg="add mod">
          <ac:chgData name="Lipani, Aldo" userId="3d811883-7188-4056-86e4-ebeb30c53017" providerId="ADAL" clId="{9FEE3B51-EC45-CB4C-913F-B679E428E209}" dt="2020-10-03T23:42:27.821" v="1422" actId="1076"/>
          <ac:spMkLst>
            <pc:docMk/>
            <pc:sldMk cId="794554592" sldId="267"/>
            <ac:spMk id="7" creationId="{8E9F4BEC-6497-A042-99BA-2D5440DCFC44}"/>
          </ac:spMkLst>
        </pc:spChg>
        <pc:picChg chg="add del">
          <ac:chgData name="Lipani, Aldo" userId="3d811883-7188-4056-86e4-ebeb30c53017" providerId="ADAL" clId="{9FEE3B51-EC45-CB4C-913F-B679E428E209}" dt="2020-10-03T23:38:18.250" v="1413"/>
          <ac:picMkLst>
            <pc:docMk/>
            <pc:sldMk cId="794554592" sldId="267"/>
            <ac:picMk id="1026" creationId="{DABDB885-E1B8-874F-B74A-9AF4C3F61BAB}"/>
          </ac:picMkLst>
        </pc:picChg>
        <pc:picChg chg="add del">
          <ac:chgData name="Lipani, Aldo" userId="3d811883-7188-4056-86e4-ebeb30c53017" providerId="ADAL" clId="{9FEE3B51-EC45-CB4C-913F-B679E428E209}" dt="2020-10-03T23:38:20.829" v="1415"/>
          <ac:picMkLst>
            <pc:docMk/>
            <pc:sldMk cId="794554592" sldId="267"/>
            <ac:picMk id="1028" creationId="{F1583758-7F39-714D-AE49-5D644AABCC5B}"/>
          </ac:picMkLst>
        </pc:picChg>
        <pc:picChg chg="add mod">
          <ac:chgData name="Lipani, Aldo" userId="3d811883-7188-4056-86e4-ebeb30c53017" providerId="ADAL" clId="{9FEE3B51-EC45-CB4C-913F-B679E428E209}" dt="2020-10-03T23:38:32.924" v="1418" actId="1076"/>
          <ac:picMkLst>
            <pc:docMk/>
            <pc:sldMk cId="794554592" sldId="267"/>
            <ac:picMk id="1030" creationId="{19D53B4A-EFC7-7447-BF15-D4E1093C35EF}"/>
          </ac:picMkLst>
        </pc:picChg>
      </pc:sldChg>
      <pc:sldChg chg="addSp delSp modSp add mod setBg modClrScheme chgLayout">
        <pc:chgData name="Lipani, Aldo" userId="3d811883-7188-4056-86e4-ebeb30c53017" providerId="ADAL" clId="{9FEE3B51-EC45-CB4C-913F-B679E428E209}" dt="2020-10-06T21:07:04.139" v="1426" actId="478"/>
        <pc:sldMkLst>
          <pc:docMk/>
          <pc:sldMk cId="587861350" sldId="302"/>
        </pc:sldMkLst>
        <pc:spChg chg="add del mod ord">
          <ac:chgData name="Lipani, Aldo" userId="3d811883-7188-4056-86e4-ebeb30c53017" providerId="ADAL" clId="{9FEE3B51-EC45-CB4C-913F-B679E428E209}" dt="2020-10-06T21:07:04.139" v="1426" actId="478"/>
          <ac:spMkLst>
            <pc:docMk/>
            <pc:sldMk cId="587861350" sldId="302"/>
            <ac:spMk id="6" creationId="{641A88C4-C133-2544-9C9E-57FA706A5143}"/>
          </ac:spMkLst>
        </pc:spChg>
        <pc:spChg chg="mod ord">
          <ac:chgData name="Lipani, Aldo" userId="3d811883-7188-4056-86e4-ebeb30c53017" providerId="ADAL" clId="{9FEE3B51-EC45-CB4C-913F-B679E428E209}" dt="2020-10-06T21:06:59.770" v="1425" actId="700"/>
          <ac:spMkLst>
            <pc:docMk/>
            <pc:sldMk cId="587861350" sldId="302"/>
            <ac:spMk id="50" creationId="{00000000-0000-0000-0000-000000000000}"/>
          </ac:spMkLst>
        </pc:spChg>
      </pc:sldChg>
      <pc:sldChg chg="modSp add mod setBg modClrScheme chgLayout">
        <pc:chgData name="Lipani, Aldo" userId="3d811883-7188-4056-86e4-ebeb30c53017" providerId="ADAL" clId="{9FEE3B51-EC45-CB4C-913F-B679E428E209}" dt="2020-10-06T21:07:22.415" v="1428" actId="700"/>
        <pc:sldMkLst>
          <pc:docMk/>
          <pc:sldMk cId="2964058649" sldId="303"/>
        </pc:sldMkLst>
        <pc:spChg chg="mod ord">
          <ac:chgData name="Lipani, Aldo" userId="3d811883-7188-4056-86e4-ebeb30c53017" providerId="ADAL" clId="{9FEE3B51-EC45-CB4C-913F-B679E428E209}" dt="2020-10-06T21:07:22.415" v="1428" actId="700"/>
          <ac:spMkLst>
            <pc:docMk/>
            <pc:sldMk cId="2964058649" sldId="303"/>
            <ac:spMk id="50" creationId="{00000000-0000-0000-0000-000000000000}"/>
          </ac:spMkLst>
        </pc:spChg>
      </pc:sldChg>
      <pc:sldChg chg="add setBg">
        <pc:chgData name="Lipani, Aldo" userId="3d811883-7188-4056-86e4-ebeb30c53017" providerId="ADAL" clId="{9FEE3B51-EC45-CB4C-913F-B679E428E209}" dt="2020-10-06T21:10:13.176" v="1429"/>
        <pc:sldMkLst>
          <pc:docMk/>
          <pc:sldMk cId="2048622189" sldId="304"/>
        </pc:sldMkLst>
      </pc:sldChg>
      <pc:sldChg chg="add setBg">
        <pc:chgData name="Lipani, Aldo" userId="3d811883-7188-4056-86e4-ebeb30c53017" providerId="ADAL" clId="{9FEE3B51-EC45-CB4C-913F-B679E428E209}" dt="2020-10-06T21:10:13.176" v="1429"/>
        <pc:sldMkLst>
          <pc:docMk/>
          <pc:sldMk cId="4055329630" sldId="306"/>
        </pc:sldMkLst>
      </pc:sldChg>
      <pc:sldChg chg="add setBg">
        <pc:chgData name="Lipani, Aldo" userId="3d811883-7188-4056-86e4-ebeb30c53017" providerId="ADAL" clId="{9FEE3B51-EC45-CB4C-913F-B679E428E209}" dt="2020-10-06T21:10:13.176" v="1429"/>
        <pc:sldMkLst>
          <pc:docMk/>
          <pc:sldMk cId="783949406" sldId="307"/>
        </pc:sldMkLst>
      </pc:sldChg>
      <pc:sldChg chg="addSp delSp modSp add mod setBg modClrScheme delAnim modAnim chgLayout">
        <pc:chgData name="Lipani, Aldo" userId="3d811883-7188-4056-86e4-ebeb30c53017" providerId="ADAL" clId="{9FEE3B51-EC45-CB4C-913F-B679E428E209}" dt="2020-10-06T21:15:55.059" v="1552" actId="1076"/>
        <pc:sldMkLst>
          <pc:docMk/>
          <pc:sldMk cId="2098478111" sldId="308"/>
        </pc:sldMkLst>
        <pc:spChg chg="add mod">
          <ac:chgData name="Lipani, Aldo" userId="3d811883-7188-4056-86e4-ebeb30c53017" providerId="ADAL" clId="{9FEE3B51-EC45-CB4C-913F-B679E428E209}" dt="2020-10-06T21:15:55.059" v="1552" actId="1076"/>
          <ac:spMkLst>
            <pc:docMk/>
            <pc:sldMk cId="2098478111" sldId="308"/>
            <ac:spMk id="3" creationId="{54E1AB80-16E8-8D42-8439-84B92011340B}"/>
          </ac:spMkLst>
        </pc:spChg>
        <pc:spChg chg="del mod">
          <ac:chgData name="Lipani, Aldo" userId="3d811883-7188-4056-86e4-ebeb30c53017" providerId="ADAL" clId="{9FEE3B51-EC45-CB4C-913F-B679E428E209}" dt="2020-10-06T21:13:35.459" v="1510" actId="12084"/>
          <ac:spMkLst>
            <pc:docMk/>
            <pc:sldMk cId="2098478111" sldId="308"/>
            <ac:spMk id="4" creationId="{091A0035-53A9-0942-8C27-FC89411471FD}"/>
          </ac:spMkLst>
        </pc:spChg>
        <pc:spChg chg="del mod">
          <ac:chgData name="Lipani, Aldo" userId="3d811883-7188-4056-86e4-ebeb30c53017" providerId="ADAL" clId="{9FEE3B51-EC45-CB4C-913F-B679E428E209}" dt="2020-10-06T21:12:45.883" v="1495" actId="478"/>
          <ac:spMkLst>
            <pc:docMk/>
            <pc:sldMk cId="2098478111" sldId="308"/>
            <ac:spMk id="9" creationId="{32BB0B2E-6A1D-3F4C-B1B7-B6FA97DA7288}"/>
          </ac:spMkLst>
        </pc:spChg>
        <pc:spChg chg="del">
          <ac:chgData name="Lipani, Aldo" userId="3d811883-7188-4056-86e4-ebeb30c53017" providerId="ADAL" clId="{9FEE3B51-EC45-CB4C-913F-B679E428E209}" dt="2020-10-06T21:12:47.221" v="1496" actId="478"/>
          <ac:spMkLst>
            <pc:docMk/>
            <pc:sldMk cId="2098478111" sldId="308"/>
            <ac:spMk id="10" creationId="{A92AEDF2-EB40-1144-AB58-FC504C5E37C1}"/>
          </ac:spMkLst>
        </pc:spChg>
        <pc:spChg chg="mod ord">
          <ac:chgData name="Lipani, Aldo" userId="3d811883-7188-4056-86e4-ebeb30c53017" providerId="ADAL" clId="{9FEE3B51-EC45-CB4C-913F-B679E428E209}" dt="2020-10-06T21:15:47.515" v="1550" actId="20577"/>
          <ac:spMkLst>
            <pc:docMk/>
            <pc:sldMk cId="2098478111" sldId="308"/>
            <ac:spMk id="66" creationId="{00000000-0000-0000-0000-000000000000}"/>
          </ac:spMkLst>
        </pc:spChg>
        <pc:graphicFrameChg chg="add del mod">
          <ac:chgData name="Lipani, Aldo" userId="3d811883-7188-4056-86e4-ebeb30c53017" providerId="ADAL" clId="{9FEE3B51-EC45-CB4C-913F-B679E428E209}" dt="2020-10-06T21:15:39.751" v="1520" actId="478"/>
          <ac:graphicFrameMkLst>
            <pc:docMk/>
            <pc:sldMk cId="2098478111" sldId="308"/>
            <ac:graphicFrameMk id="2" creationId="{BF041528-C06E-9F4B-82A7-4490C43D22EF}"/>
          </ac:graphicFrameMkLst>
        </pc:graphicFrameChg>
      </pc:sldChg>
      <pc:sldChg chg="addSp modSp add mod modClrScheme chgLayout">
        <pc:chgData name="Lipani, Aldo" userId="3d811883-7188-4056-86e4-ebeb30c53017" providerId="ADAL" clId="{9FEE3B51-EC45-CB4C-913F-B679E428E209}" dt="2020-10-06T21:15:04.756" v="1518" actId="700"/>
        <pc:sldMkLst>
          <pc:docMk/>
          <pc:sldMk cId="3794861461" sldId="309"/>
        </pc:sldMkLst>
        <pc:spChg chg="add mod ord">
          <ac:chgData name="Lipani, Aldo" userId="3d811883-7188-4056-86e4-ebeb30c53017" providerId="ADAL" clId="{9FEE3B51-EC45-CB4C-913F-B679E428E209}" dt="2020-10-06T21:15:04.756" v="1518" actId="700"/>
          <ac:spMkLst>
            <pc:docMk/>
            <pc:sldMk cId="3794861461" sldId="309"/>
            <ac:spMk id="2" creationId="{6B053EF5-6C72-294D-B830-094665CF85C2}"/>
          </ac:spMkLst>
        </pc:spChg>
        <pc:spChg chg="mod ord">
          <ac:chgData name="Lipani, Aldo" userId="3d811883-7188-4056-86e4-ebeb30c53017" providerId="ADAL" clId="{9FEE3B51-EC45-CB4C-913F-B679E428E209}" dt="2020-10-06T21:15:04.756" v="1518" actId="700"/>
          <ac:spMkLst>
            <pc:docMk/>
            <pc:sldMk cId="3794861461" sldId="309"/>
            <ac:spMk id="66" creationId="{00000000-0000-0000-0000-000000000000}"/>
          </ac:spMkLst>
        </pc:spChg>
      </pc:sldChg>
      <pc:sldChg chg="add">
        <pc:chgData name="Lipani, Aldo" userId="3d811883-7188-4056-86e4-ebeb30c53017" providerId="ADAL" clId="{9FEE3B51-EC45-CB4C-913F-B679E428E209}" dt="2020-10-06T21:15:34.178" v="1519" actId="2890"/>
        <pc:sldMkLst>
          <pc:docMk/>
          <pc:sldMk cId="193877796" sldId="310"/>
        </pc:sldMkLst>
      </pc:sldChg>
      <pc:sldChg chg="addSp delSp modSp add mod delAnim chgLayout">
        <pc:chgData name="Lipani, Aldo" userId="3d811883-7188-4056-86e4-ebeb30c53017" providerId="ADAL" clId="{9FEE3B51-EC45-CB4C-913F-B679E428E209}" dt="2020-10-06T21:17:05.624" v="1577"/>
        <pc:sldMkLst>
          <pc:docMk/>
          <pc:sldMk cId="105589881" sldId="311"/>
        </pc:sldMkLst>
        <pc:spChg chg="del">
          <ac:chgData name="Lipani, Aldo" userId="3d811883-7188-4056-86e4-ebeb30c53017" providerId="ADAL" clId="{9FEE3B51-EC45-CB4C-913F-B679E428E209}" dt="2020-10-06T21:16:56.572" v="1571" actId="478"/>
          <ac:spMkLst>
            <pc:docMk/>
            <pc:sldMk cId="105589881" sldId="311"/>
            <ac:spMk id="2" creationId="{6B053EF5-6C72-294D-B830-094665CF85C2}"/>
          </ac:spMkLst>
        </pc:spChg>
        <pc:spChg chg="add del mod">
          <ac:chgData name="Lipani, Aldo" userId="3d811883-7188-4056-86e4-ebeb30c53017" providerId="ADAL" clId="{9FEE3B51-EC45-CB4C-913F-B679E428E209}" dt="2020-10-06T21:17:02.259" v="1576" actId="6264"/>
          <ac:spMkLst>
            <pc:docMk/>
            <pc:sldMk cId="105589881" sldId="311"/>
            <ac:spMk id="3" creationId="{F7BDB898-D241-2343-8B85-B3D73AFA4BC3}"/>
          </ac:spMkLst>
        </pc:spChg>
        <pc:spChg chg="del">
          <ac:chgData name="Lipani, Aldo" userId="3d811883-7188-4056-86e4-ebeb30c53017" providerId="ADAL" clId="{9FEE3B51-EC45-CB4C-913F-B679E428E209}" dt="2020-10-06T21:16:58.125" v="1572" actId="478"/>
          <ac:spMkLst>
            <pc:docMk/>
            <pc:sldMk cId="105589881" sldId="311"/>
            <ac:spMk id="4" creationId="{091A0035-53A9-0942-8C27-FC89411471FD}"/>
          </ac:spMkLst>
        </pc:spChg>
        <pc:spChg chg="add mod ord">
          <ac:chgData name="Lipani, Aldo" userId="3d811883-7188-4056-86e4-ebeb30c53017" providerId="ADAL" clId="{9FEE3B51-EC45-CB4C-913F-B679E428E209}" dt="2020-10-06T21:17:05.624" v="1577"/>
          <ac:spMkLst>
            <pc:docMk/>
            <pc:sldMk cId="105589881" sldId="311"/>
            <ac:spMk id="5" creationId="{875A5B15-9B6C-FA4B-9FE0-A89B3B0BAB22}"/>
          </ac:spMkLst>
        </pc:spChg>
        <pc:spChg chg="del">
          <ac:chgData name="Lipani, Aldo" userId="3d811883-7188-4056-86e4-ebeb30c53017" providerId="ADAL" clId="{9FEE3B51-EC45-CB4C-913F-B679E428E209}" dt="2020-10-06T21:16:59.213" v="1573" actId="478"/>
          <ac:spMkLst>
            <pc:docMk/>
            <pc:sldMk cId="105589881" sldId="311"/>
            <ac:spMk id="9" creationId="{32BB0B2E-6A1D-3F4C-B1B7-B6FA97DA7288}"/>
          </ac:spMkLst>
        </pc:spChg>
        <pc:spChg chg="del mod">
          <ac:chgData name="Lipani, Aldo" userId="3d811883-7188-4056-86e4-ebeb30c53017" providerId="ADAL" clId="{9FEE3B51-EC45-CB4C-913F-B679E428E209}" dt="2020-10-06T21:17:00.994" v="1575" actId="478"/>
          <ac:spMkLst>
            <pc:docMk/>
            <pc:sldMk cId="105589881" sldId="311"/>
            <ac:spMk id="10" creationId="{A92AEDF2-EB40-1144-AB58-FC504C5E37C1}"/>
          </ac:spMkLst>
        </pc:spChg>
        <pc:spChg chg="mod ord">
          <ac:chgData name="Lipani, Aldo" userId="3d811883-7188-4056-86e4-ebeb30c53017" providerId="ADAL" clId="{9FEE3B51-EC45-CB4C-913F-B679E428E209}" dt="2020-10-06T21:17:02.259" v="1576" actId="6264"/>
          <ac:spMkLst>
            <pc:docMk/>
            <pc:sldMk cId="105589881" sldId="311"/>
            <ac:spMk id="66" creationId="{00000000-0000-0000-0000-000000000000}"/>
          </ac:spMkLst>
        </pc:spChg>
      </pc:sldChg>
      <pc:sldChg chg="modSp add">
        <pc:chgData name="Lipani, Aldo" userId="3d811883-7188-4056-86e4-ebeb30c53017" providerId="ADAL" clId="{9FEE3B51-EC45-CB4C-913F-B679E428E209}" dt="2020-10-06T21:17:44.760" v="1597"/>
        <pc:sldMkLst>
          <pc:docMk/>
          <pc:sldMk cId="2217987737" sldId="312"/>
        </pc:sldMkLst>
        <pc:spChg chg="mod">
          <ac:chgData name="Lipani, Aldo" userId="3d811883-7188-4056-86e4-ebeb30c53017" providerId="ADAL" clId="{9FEE3B51-EC45-CB4C-913F-B679E428E209}" dt="2020-10-06T21:17:44.760" v="1597"/>
          <ac:spMkLst>
            <pc:docMk/>
            <pc:sldMk cId="2217987737" sldId="312"/>
            <ac:spMk id="5" creationId="{875A5B15-9B6C-FA4B-9FE0-A89B3B0BAB22}"/>
          </ac:spMkLst>
        </pc:spChg>
        <pc:spChg chg="mod">
          <ac:chgData name="Lipani, Aldo" userId="3d811883-7188-4056-86e4-ebeb30c53017" providerId="ADAL" clId="{9FEE3B51-EC45-CB4C-913F-B679E428E209}" dt="2020-10-06T21:17:39.734" v="1596" actId="20577"/>
          <ac:spMkLst>
            <pc:docMk/>
            <pc:sldMk cId="2217987737" sldId="312"/>
            <ac:spMk id="66" creationId="{00000000-0000-0000-0000-000000000000}"/>
          </ac:spMkLst>
        </pc:spChg>
      </pc:sldChg>
      <pc:sldChg chg="add">
        <pc:chgData name="Lipani, Aldo" userId="3d811883-7188-4056-86e4-ebeb30c53017" providerId="ADAL" clId="{9FEE3B51-EC45-CB4C-913F-B679E428E209}" dt="2020-10-06T21:17:47.241" v="1598" actId="2890"/>
        <pc:sldMkLst>
          <pc:docMk/>
          <pc:sldMk cId="2291945635" sldId="313"/>
        </pc:sldMkLst>
      </pc:sldChg>
      <pc:sldChg chg="add del setBg">
        <pc:chgData name="Lipani, Aldo" userId="3d811883-7188-4056-86e4-ebeb30c53017" providerId="ADAL" clId="{9FEE3B51-EC45-CB4C-913F-B679E428E209}" dt="2020-10-03T23:04:33.247" v="1227"/>
        <pc:sldMkLst>
          <pc:docMk/>
          <pc:sldMk cId="1569081656" sldId="734"/>
        </pc:sldMkLst>
      </pc:sldChg>
    </pc:docChg>
  </pc:docChgLst>
  <pc:docChgLst>
    <pc:chgData name="Lipani, Aldo" userId="3d811883-7188-4056-86e4-ebeb30c53017" providerId="ADAL" clId="{394009DF-8DBB-3242-85B3-039FE5A7243E}"/>
    <pc:docChg chg="undo custSel addSld delSld modSld">
      <pc:chgData name="Lipani, Aldo" userId="3d811883-7188-4056-86e4-ebeb30c53017" providerId="ADAL" clId="{394009DF-8DBB-3242-85B3-039FE5A7243E}" dt="2020-10-06T22:18:05.377" v="476" actId="2890"/>
      <pc:docMkLst>
        <pc:docMk/>
      </pc:docMkLst>
      <pc:sldChg chg="modSp add del mod">
        <pc:chgData name="Lipani, Aldo" userId="3d811883-7188-4056-86e4-ebeb30c53017" providerId="ADAL" clId="{394009DF-8DBB-3242-85B3-039FE5A7243E}" dt="2020-10-06T22:13:41.538" v="47" actId="2696"/>
        <pc:sldMkLst>
          <pc:docMk/>
          <pc:sldMk cId="936308896" sldId="256"/>
        </pc:sldMkLst>
        <pc:spChg chg="mod">
          <ac:chgData name="Lipani, Aldo" userId="3d811883-7188-4056-86e4-ebeb30c53017" providerId="ADAL" clId="{394009DF-8DBB-3242-85B3-039FE5A7243E}" dt="2020-10-06T22:13:30.147" v="16" actId="20577"/>
          <ac:spMkLst>
            <pc:docMk/>
            <pc:sldMk cId="936308896" sldId="256"/>
            <ac:spMk id="6" creationId="{3ACAE145-F0B1-CE44-9147-C4BD2A18800B}"/>
          </ac:spMkLst>
        </pc:spChg>
      </pc:sldChg>
      <pc:sldChg chg="addSp delSp modSp add mod chgLayout">
        <pc:chgData name="Lipani, Aldo" userId="3d811883-7188-4056-86e4-ebeb30c53017" providerId="ADAL" clId="{394009DF-8DBB-3242-85B3-039FE5A7243E}" dt="2020-10-06T22:15:10.018" v="203" actId="20577"/>
        <pc:sldMkLst>
          <pc:docMk/>
          <pc:sldMk cId="1333199065" sldId="257"/>
        </pc:sldMkLst>
        <pc:spChg chg="del">
          <ac:chgData name="Lipani, Aldo" userId="3d811883-7188-4056-86e4-ebeb30c53017" providerId="ADAL" clId="{394009DF-8DBB-3242-85B3-039FE5A7243E}" dt="2020-10-06T22:13:59.325" v="61" actId="700"/>
          <ac:spMkLst>
            <pc:docMk/>
            <pc:sldMk cId="1333199065" sldId="257"/>
            <ac:spMk id="2" creationId="{57C8B182-244E-DE4E-BD8F-5AE4524111A6}"/>
          </ac:spMkLst>
        </pc:spChg>
        <pc:spChg chg="del">
          <ac:chgData name="Lipani, Aldo" userId="3d811883-7188-4056-86e4-ebeb30c53017" providerId="ADAL" clId="{394009DF-8DBB-3242-85B3-039FE5A7243E}" dt="2020-10-06T22:13:59.325" v="61" actId="700"/>
          <ac:spMkLst>
            <pc:docMk/>
            <pc:sldMk cId="1333199065" sldId="257"/>
            <ac:spMk id="3" creationId="{9A1C2AE7-67E4-9749-AE03-E0EFCC8270E7}"/>
          </ac:spMkLst>
        </pc:spChg>
        <pc:spChg chg="add mod ord">
          <ac:chgData name="Lipani, Aldo" userId="3d811883-7188-4056-86e4-ebeb30c53017" providerId="ADAL" clId="{394009DF-8DBB-3242-85B3-039FE5A7243E}" dt="2020-10-06T22:15:10.018" v="203" actId="20577"/>
          <ac:spMkLst>
            <pc:docMk/>
            <pc:sldMk cId="1333199065" sldId="257"/>
            <ac:spMk id="4" creationId="{EF105FD8-3D4A-D841-A43D-F55CB95F4D0E}"/>
          </ac:spMkLst>
        </pc:spChg>
        <pc:spChg chg="add mod ord">
          <ac:chgData name="Lipani, Aldo" userId="3d811883-7188-4056-86e4-ebeb30c53017" providerId="ADAL" clId="{394009DF-8DBB-3242-85B3-039FE5A7243E}" dt="2020-10-06T22:15:04.194" v="180" actId="313"/>
          <ac:spMkLst>
            <pc:docMk/>
            <pc:sldMk cId="1333199065" sldId="257"/>
            <ac:spMk id="5" creationId="{58F200FB-DEA3-BF42-9B0F-C63779500622}"/>
          </ac:spMkLst>
        </pc:spChg>
      </pc:sldChg>
      <pc:sldChg chg="add del">
        <pc:chgData name="Lipani, Aldo" userId="3d811883-7188-4056-86e4-ebeb30c53017" providerId="ADAL" clId="{394009DF-8DBB-3242-85B3-039FE5A7243E}" dt="2020-10-06T22:13:51.619" v="59" actId="2890"/>
        <pc:sldMkLst>
          <pc:docMk/>
          <pc:sldMk cId="1634778572" sldId="257"/>
        </pc:sldMkLst>
      </pc:sldChg>
      <pc:sldChg chg="del">
        <pc:chgData name="Lipani, Aldo" userId="3d811883-7188-4056-86e4-ebeb30c53017" providerId="ADAL" clId="{394009DF-8DBB-3242-85B3-039FE5A7243E}" dt="2020-10-06T22:13:33.739" v="17" actId="2696"/>
        <pc:sldMkLst>
          <pc:docMk/>
          <pc:sldMk cId="3839921929" sldId="257"/>
        </pc:sldMkLst>
      </pc:sldChg>
      <pc:sldChg chg="modSp add mod">
        <pc:chgData name="Lipani, Aldo" userId="3d811883-7188-4056-86e4-ebeb30c53017" providerId="ADAL" clId="{394009DF-8DBB-3242-85B3-039FE5A7243E}" dt="2020-10-06T22:16:18.917" v="256" actId="20577"/>
        <pc:sldMkLst>
          <pc:docMk/>
          <pc:sldMk cId="3672666340" sldId="258"/>
        </pc:sldMkLst>
        <pc:spChg chg="mod">
          <ac:chgData name="Lipani, Aldo" userId="3d811883-7188-4056-86e4-ebeb30c53017" providerId="ADAL" clId="{394009DF-8DBB-3242-85B3-039FE5A7243E}" dt="2020-10-06T22:16:18.917" v="256" actId="20577"/>
          <ac:spMkLst>
            <pc:docMk/>
            <pc:sldMk cId="3672666340" sldId="258"/>
            <ac:spMk id="2" creationId="{77751650-D89D-8D4B-9FAD-80487AD22D12}"/>
          </ac:spMkLst>
        </pc:spChg>
      </pc:sldChg>
      <pc:sldChg chg="del">
        <pc:chgData name="Lipani, Aldo" userId="3d811883-7188-4056-86e4-ebeb30c53017" providerId="ADAL" clId="{394009DF-8DBB-3242-85B3-039FE5A7243E}" dt="2020-10-06T22:13:34.169" v="18" actId="2696"/>
        <pc:sldMkLst>
          <pc:docMk/>
          <pc:sldMk cId="4139239258" sldId="258"/>
        </pc:sldMkLst>
      </pc:sldChg>
      <pc:sldChg chg="modSp add mod">
        <pc:chgData name="Lipani, Aldo" userId="3d811883-7188-4056-86e4-ebeb30c53017" providerId="ADAL" clId="{394009DF-8DBB-3242-85B3-039FE5A7243E}" dt="2020-10-06T22:16:35.693" v="287" actId="20577"/>
        <pc:sldMkLst>
          <pc:docMk/>
          <pc:sldMk cId="961122649" sldId="259"/>
        </pc:sldMkLst>
        <pc:spChg chg="mod">
          <ac:chgData name="Lipani, Aldo" userId="3d811883-7188-4056-86e4-ebeb30c53017" providerId="ADAL" clId="{394009DF-8DBB-3242-85B3-039FE5A7243E}" dt="2020-10-06T22:16:35.693" v="287" actId="20577"/>
          <ac:spMkLst>
            <pc:docMk/>
            <pc:sldMk cId="961122649" sldId="259"/>
            <ac:spMk id="2" creationId="{102EB4A0-3FB3-B04E-A615-A4783EFF01D8}"/>
          </ac:spMkLst>
        </pc:spChg>
      </pc:sldChg>
      <pc:sldChg chg="del">
        <pc:chgData name="Lipani, Aldo" userId="3d811883-7188-4056-86e4-ebeb30c53017" providerId="ADAL" clId="{394009DF-8DBB-3242-85B3-039FE5A7243E}" dt="2020-10-06T22:13:34.661" v="19" actId="2696"/>
        <pc:sldMkLst>
          <pc:docMk/>
          <pc:sldMk cId="3813812169" sldId="259"/>
        </pc:sldMkLst>
      </pc:sldChg>
      <pc:sldChg chg="modSp add mod">
        <pc:chgData name="Lipani, Aldo" userId="3d811883-7188-4056-86e4-ebeb30c53017" providerId="ADAL" clId="{394009DF-8DBB-3242-85B3-039FE5A7243E}" dt="2020-10-06T22:16:53.160" v="321" actId="20577"/>
        <pc:sldMkLst>
          <pc:docMk/>
          <pc:sldMk cId="4801027" sldId="260"/>
        </pc:sldMkLst>
        <pc:spChg chg="mod">
          <ac:chgData name="Lipani, Aldo" userId="3d811883-7188-4056-86e4-ebeb30c53017" providerId="ADAL" clId="{394009DF-8DBB-3242-85B3-039FE5A7243E}" dt="2020-10-06T22:16:53.160" v="321" actId="20577"/>
          <ac:spMkLst>
            <pc:docMk/>
            <pc:sldMk cId="4801027" sldId="260"/>
            <ac:spMk id="2" creationId="{5FE966AC-9D2A-7047-B442-E333860043A6}"/>
          </ac:spMkLst>
        </pc:spChg>
      </pc:sldChg>
      <pc:sldChg chg="del">
        <pc:chgData name="Lipani, Aldo" userId="3d811883-7188-4056-86e4-ebeb30c53017" providerId="ADAL" clId="{394009DF-8DBB-3242-85B3-039FE5A7243E}" dt="2020-10-06T22:13:34.782" v="20" actId="2696"/>
        <pc:sldMkLst>
          <pc:docMk/>
          <pc:sldMk cId="477663429" sldId="260"/>
        </pc:sldMkLst>
      </pc:sldChg>
      <pc:sldChg chg="modSp add mod">
        <pc:chgData name="Lipani, Aldo" userId="3d811883-7188-4056-86e4-ebeb30c53017" providerId="ADAL" clId="{394009DF-8DBB-3242-85B3-039FE5A7243E}" dt="2020-10-06T22:17:19.065" v="392" actId="20577"/>
        <pc:sldMkLst>
          <pc:docMk/>
          <pc:sldMk cId="784911702" sldId="261"/>
        </pc:sldMkLst>
        <pc:spChg chg="mod">
          <ac:chgData name="Lipani, Aldo" userId="3d811883-7188-4056-86e4-ebeb30c53017" providerId="ADAL" clId="{394009DF-8DBB-3242-85B3-039FE5A7243E}" dt="2020-10-06T22:17:19.065" v="392" actId="20577"/>
          <ac:spMkLst>
            <pc:docMk/>
            <pc:sldMk cId="784911702" sldId="261"/>
            <ac:spMk id="2" creationId="{BF53B92D-E6AD-F847-B1F7-F5708456D2F2}"/>
          </ac:spMkLst>
        </pc:spChg>
      </pc:sldChg>
      <pc:sldChg chg="del">
        <pc:chgData name="Lipani, Aldo" userId="3d811883-7188-4056-86e4-ebeb30c53017" providerId="ADAL" clId="{394009DF-8DBB-3242-85B3-039FE5A7243E}" dt="2020-10-06T22:13:34.817" v="21" actId="2696"/>
        <pc:sldMkLst>
          <pc:docMk/>
          <pc:sldMk cId="2295103705" sldId="261"/>
        </pc:sldMkLst>
      </pc:sldChg>
      <pc:sldChg chg="modSp add mod">
        <pc:chgData name="Lipani, Aldo" userId="3d811883-7188-4056-86e4-ebeb30c53017" providerId="ADAL" clId="{394009DF-8DBB-3242-85B3-039FE5A7243E}" dt="2020-10-06T22:17:40.551" v="437" actId="20577"/>
        <pc:sldMkLst>
          <pc:docMk/>
          <pc:sldMk cId="1664498035" sldId="262"/>
        </pc:sldMkLst>
        <pc:spChg chg="mod">
          <ac:chgData name="Lipani, Aldo" userId="3d811883-7188-4056-86e4-ebeb30c53017" providerId="ADAL" clId="{394009DF-8DBB-3242-85B3-039FE5A7243E}" dt="2020-10-06T22:17:40.551" v="437" actId="20577"/>
          <ac:spMkLst>
            <pc:docMk/>
            <pc:sldMk cId="1664498035" sldId="262"/>
            <ac:spMk id="2" creationId="{BF53B92D-E6AD-F847-B1F7-F5708456D2F2}"/>
          </ac:spMkLst>
        </pc:spChg>
      </pc:sldChg>
      <pc:sldChg chg="del">
        <pc:chgData name="Lipani, Aldo" userId="3d811883-7188-4056-86e4-ebeb30c53017" providerId="ADAL" clId="{394009DF-8DBB-3242-85B3-039FE5A7243E}" dt="2020-10-06T22:13:34.896" v="22" actId="2696"/>
        <pc:sldMkLst>
          <pc:docMk/>
          <pc:sldMk cId="2451599303" sldId="262"/>
        </pc:sldMkLst>
      </pc:sldChg>
      <pc:sldChg chg="del">
        <pc:chgData name="Lipani, Aldo" userId="3d811883-7188-4056-86e4-ebeb30c53017" providerId="ADAL" clId="{394009DF-8DBB-3242-85B3-039FE5A7243E}" dt="2020-10-06T22:13:34.991" v="23" actId="2696"/>
        <pc:sldMkLst>
          <pc:docMk/>
          <pc:sldMk cId="750526278" sldId="263"/>
        </pc:sldMkLst>
      </pc:sldChg>
      <pc:sldChg chg="modSp add mod">
        <pc:chgData name="Lipani, Aldo" userId="3d811883-7188-4056-86e4-ebeb30c53017" providerId="ADAL" clId="{394009DF-8DBB-3242-85B3-039FE5A7243E}" dt="2020-10-06T22:18:02.385" v="475" actId="20577"/>
        <pc:sldMkLst>
          <pc:docMk/>
          <pc:sldMk cId="1786072883" sldId="263"/>
        </pc:sldMkLst>
        <pc:spChg chg="mod">
          <ac:chgData name="Lipani, Aldo" userId="3d811883-7188-4056-86e4-ebeb30c53017" providerId="ADAL" clId="{394009DF-8DBB-3242-85B3-039FE5A7243E}" dt="2020-10-06T22:18:02.385" v="475" actId="20577"/>
          <ac:spMkLst>
            <pc:docMk/>
            <pc:sldMk cId="1786072883" sldId="263"/>
            <ac:spMk id="2" creationId="{BF53B92D-E6AD-F847-B1F7-F5708456D2F2}"/>
          </ac:spMkLst>
        </pc:spChg>
      </pc:sldChg>
      <pc:sldChg chg="add">
        <pc:chgData name="Lipani, Aldo" userId="3d811883-7188-4056-86e4-ebeb30c53017" providerId="ADAL" clId="{394009DF-8DBB-3242-85B3-039FE5A7243E}" dt="2020-10-06T22:18:05.377" v="476" actId="2890"/>
        <pc:sldMkLst>
          <pc:docMk/>
          <pc:sldMk cId="289019521" sldId="264"/>
        </pc:sldMkLst>
      </pc:sldChg>
      <pc:sldChg chg="del">
        <pc:chgData name="Lipani, Aldo" userId="3d811883-7188-4056-86e4-ebeb30c53017" providerId="ADAL" clId="{394009DF-8DBB-3242-85B3-039FE5A7243E}" dt="2020-10-06T22:13:35.071" v="24" actId="2696"/>
        <pc:sldMkLst>
          <pc:docMk/>
          <pc:sldMk cId="3021623273" sldId="264"/>
        </pc:sldMkLst>
      </pc:sldChg>
      <pc:sldChg chg="del">
        <pc:chgData name="Lipani, Aldo" userId="3d811883-7188-4056-86e4-ebeb30c53017" providerId="ADAL" clId="{394009DF-8DBB-3242-85B3-039FE5A7243E}" dt="2020-10-06T22:13:35.340" v="27" actId="2696"/>
        <pc:sldMkLst>
          <pc:docMk/>
          <pc:sldMk cId="2004898809" sldId="265"/>
        </pc:sldMkLst>
      </pc:sldChg>
      <pc:sldChg chg="del">
        <pc:chgData name="Lipani, Aldo" userId="3d811883-7188-4056-86e4-ebeb30c53017" providerId="ADAL" clId="{394009DF-8DBB-3242-85B3-039FE5A7243E}" dt="2020-10-06T22:13:35.192" v="25" actId="2696"/>
        <pc:sldMkLst>
          <pc:docMk/>
          <pc:sldMk cId="3456335139" sldId="266"/>
        </pc:sldMkLst>
      </pc:sldChg>
      <pc:sldChg chg="del">
        <pc:chgData name="Lipani, Aldo" userId="3d811883-7188-4056-86e4-ebeb30c53017" providerId="ADAL" clId="{394009DF-8DBB-3242-85B3-039FE5A7243E}" dt="2020-10-06T22:13:35.220" v="26" actId="2696"/>
        <pc:sldMkLst>
          <pc:docMk/>
          <pc:sldMk cId="794554592" sldId="267"/>
        </pc:sldMkLst>
      </pc:sldChg>
      <pc:sldChg chg="del">
        <pc:chgData name="Lipani, Aldo" userId="3d811883-7188-4056-86e4-ebeb30c53017" providerId="ADAL" clId="{394009DF-8DBB-3242-85B3-039FE5A7243E}" dt="2020-10-06T22:13:35.477" v="28" actId="2696"/>
        <pc:sldMkLst>
          <pc:docMk/>
          <pc:sldMk cId="587861350" sldId="302"/>
        </pc:sldMkLst>
      </pc:sldChg>
      <pc:sldChg chg="del">
        <pc:chgData name="Lipani, Aldo" userId="3d811883-7188-4056-86e4-ebeb30c53017" providerId="ADAL" clId="{394009DF-8DBB-3242-85B3-039FE5A7243E}" dt="2020-10-06T22:13:35.516" v="29" actId="2696"/>
        <pc:sldMkLst>
          <pc:docMk/>
          <pc:sldMk cId="2964058649" sldId="303"/>
        </pc:sldMkLst>
      </pc:sldChg>
      <pc:sldChg chg="add del">
        <pc:chgData name="Lipani, Aldo" userId="3d811883-7188-4056-86e4-ebeb30c53017" providerId="ADAL" clId="{394009DF-8DBB-3242-85B3-039FE5A7243E}" dt="2020-10-06T22:13:44.714" v="50" actId="2696"/>
        <pc:sldMkLst>
          <pc:docMk/>
          <pc:sldMk cId="2048622189" sldId="304"/>
        </pc:sldMkLst>
      </pc:sldChg>
      <pc:sldChg chg="del">
        <pc:chgData name="Lipani, Aldo" userId="3d811883-7188-4056-86e4-ebeb30c53017" providerId="ADAL" clId="{394009DF-8DBB-3242-85B3-039FE5A7243E}" dt="2020-10-06T22:13:35.695" v="31" actId="2696"/>
        <pc:sldMkLst>
          <pc:docMk/>
          <pc:sldMk cId="4055329630" sldId="306"/>
        </pc:sldMkLst>
      </pc:sldChg>
      <pc:sldChg chg="del">
        <pc:chgData name="Lipani, Aldo" userId="3d811883-7188-4056-86e4-ebeb30c53017" providerId="ADAL" clId="{394009DF-8DBB-3242-85B3-039FE5A7243E}" dt="2020-10-06T22:13:35.658" v="30" actId="2696"/>
        <pc:sldMkLst>
          <pc:docMk/>
          <pc:sldMk cId="783949406" sldId="307"/>
        </pc:sldMkLst>
      </pc:sldChg>
      <pc:sldChg chg="add del">
        <pc:chgData name="Lipani, Aldo" userId="3d811883-7188-4056-86e4-ebeb30c53017" providerId="ADAL" clId="{394009DF-8DBB-3242-85B3-039FE5A7243E}" dt="2020-10-06T22:13:44.752" v="52" actId="2696"/>
        <pc:sldMkLst>
          <pc:docMk/>
          <pc:sldMk cId="2098478111" sldId="308"/>
        </pc:sldMkLst>
      </pc:sldChg>
      <pc:sldChg chg="add del">
        <pc:chgData name="Lipani, Aldo" userId="3d811883-7188-4056-86e4-ebeb30c53017" providerId="ADAL" clId="{394009DF-8DBB-3242-85B3-039FE5A7243E}" dt="2020-10-06T22:13:44.797" v="54" actId="2696"/>
        <pc:sldMkLst>
          <pc:docMk/>
          <pc:sldMk cId="3794861461" sldId="309"/>
        </pc:sldMkLst>
      </pc:sldChg>
      <pc:sldChg chg="add del">
        <pc:chgData name="Lipani, Aldo" userId="3d811883-7188-4056-86e4-ebeb30c53017" providerId="ADAL" clId="{394009DF-8DBB-3242-85B3-039FE5A7243E}" dt="2020-10-06T22:13:44.787" v="53" actId="2696"/>
        <pc:sldMkLst>
          <pc:docMk/>
          <pc:sldMk cId="193877796" sldId="310"/>
        </pc:sldMkLst>
      </pc:sldChg>
      <pc:sldChg chg="add del">
        <pc:chgData name="Lipani, Aldo" userId="3d811883-7188-4056-86e4-ebeb30c53017" providerId="ADAL" clId="{394009DF-8DBB-3242-85B3-039FE5A7243E}" dt="2020-10-06T22:13:44.806" v="55" actId="2696"/>
        <pc:sldMkLst>
          <pc:docMk/>
          <pc:sldMk cId="105589881" sldId="311"/>
        </pc:sldMkLst>
      </pc:sldChg>
      <pc:sldChg chg="add del">
        <pc:chgData name="Lipani, Aldo" userId="3d811883-7188-4056-86e4-ebeb30c53017" providerId="ADAL" clId="{394009DF-8DBB-3242-85B3-039FE5A7243E}" dt="2020-10-06T22:13:44.815" v="56" actId="2696"/>
        <pc:sldMkLst>
          <pc:docMk/>
          <pc:sldMk cId="2217987737" sldId="312"/>
        </pc:sldMkLst>
      </pc:sldChg>
      <pc:sldChg chg="add del">
        <pc:chgData name="Lipani, Aldo" userId="3d811883-7188-4056-86e4-ebeb30c53017" providerId="ADAL" clId="{394009DF-8DBB-3242-85B3-039FE5A7243E}" dt="2020-10-06T22:13:44.824" v="57" actId="2696"/>
        <pc:sldMkLst>
          <pc:docMk/>
          <pc:sldMk cId="2291945635" sldId="313"/>
        </pc:sldMkLst>
      </pc:sldChg>
      <pc:sldMasterChg chg="addSldLayout delSldLayout">
        <pc:chgData name="Lipani, Aldo" userId="3d811883-7188-4056-86e4-ebeb30c53017" providerId="ADAL" clId="{394009DF-8DBB-3242-85B3-039FE5A7243E}" dt="2020-10-06T22:13:44.718" v="51" actId="2696"/>
        <pc:sldMasterMkLst>
          <pc:docMk/>
          <pc:sldMasterMk cId="0" sldId="2147483843"/>
        </pc:sldMasterMkLst>
        <pc:sldLayoutChg chg="add del">
          <pc:chgData name="Lipani, Aldo" userId="3d811883-7188-4056-86e4-ebeb30c53017" providerId="ADAL" clId="{394009DF-8DBB-3242-85B3-039FE5A7243E}" dt="2020-10-06T22:13:44.718" v="51" actId="2696"/>
          <pc:sldLayoutMkLst>
            <pc:docMk/>
            <pc:sldMasterMk cId="0" sldId="2147483843"/>
            <pc:sldLayoutMk cId="3710215793" sldId="2147484009"/>
          </pc:sldLayoutMkLst>
        </pc:sldLayoutChg>
      </pc:sldMasterChg>
    </pc:docChg>
  </pc:docChgLst>
  <pc:docChgLst>
    <pc:chgData name="Lipani, Aldo" userId="3d811883-7188-4056-86e4-ebeb30c53017" providerId="ADAL" clId="{921D80D6-AAC6-E94E-9666-1D7D7ABB0FE6}"/>
    <pc:docChg chg="undo custSel addSld delSld modSld sldOrd">
      <pc:chgData name="Lipani, Aldo" userId="3d811883-7188-4056-86e4-ebeb30c53017" providerId="ADAL" clId="{921D80D6-AAC6-E94E-9666-1D7D7ABB0FE6}" dt="2020-10-21T19:36:53.507" v="11560" actId="20577"/>
      <pc:docMkLst>
        <pc:docMk/>
      </pc:docMkLst>
      <pc:sldChg chg="addSp delSp modSp mod">
        <pc:chgData name="Lipani, Aldo" userId="3d811883-7188-4056-86e4-ebeb30c53017" providerId="ADAL" clId="{921D80D6-AAC6-E94E-9666-1D7D7ABB0FE6}" dt="2020-10-07T13:45:14.672" v="482" actId="478"/>
        <pc:sldMkLst>
          <pc:docMk/>
          <pc:sldMk cId="936308896" sldId="256"/>
        </pc:sldMkLst>
        <pc:spChg chg="add del mod">
          <ac:chgData name="Lipani, Aldo" userId="3d811883-7188-4056-86e4-ebeb30c53017" providerId="ADAL" clId="{921D80D6-AAC6-E94E-9666-1D7D7ABB0FE6}" dt="2020-10-07T13:44:57.075" v="477"/>
          <ac:spMkLst>
            <pc:docMk/>
            <pc:sldMk cId="936308896" sldId="256"/>
            <ac:spMk id="2" creationId="{127E6A2B-B7A7-3E41-B794-051F6C35A995}"/>
          </ac:spMkLst>
        </pc:spChg>
        <pc:spChg chg="add del mod">
          <ac:chgData name="Lipani, Aldo" userId="3d811883-7188-4056-86e4-ebeb30c53017" providerId="ADAL" clId="{921D80D6-AAC6-E94E-9666-1D7D7ABB0FE6}" dt="2020-10-07T13:45:09.879" v="479"/>
          <ac:spMkLst>
            <pc:docMk/>
            <pc:sldMk cId="936308896" sldId="256"/>
            <ac:spMk id="3" creationId="{935E5BA1-F2AA-2A43-958D-0BEF3D7849B2}"/>
          </ac:spMkLst>
        </pc:spChg>
        <pc:spChg chg="add del mod">
          <ac:chgData name="Lipani, Aldo" userId="3d811883-7188-4056-86e4-ebeb30c53017" providerId="ADAL" clId="{921D80D6-AAC6-E94E-9666-1D7D7ABB0FE6}" dt="2020-10-07T13:45:14.672" v="482" actId="478"/>
          <ac:spMkLst>
            <pc:docMk/>
            <pc:sldMk cId="936308896" sldId="256"/>
            <ac:spMk id="4" creationId="{0F238A08-9190-1F42-BEAF-37B3E985812F}"/>
          </ac:spMkLst>
        </pc:spChg>
      </pc:sldChg>
      <pc:sldChg chg="addSp delSp modSp mod">
        <pc:chgData name="Lipani, Aldo" userId="3d811883-7188-4056-86e4-ebeb30c53017" providerId="ADAL" clId="{921D80D6-AAC6-E94E-9666-1D7D7ABB0FE6}" dt="2020-10-07T16:40:10.591" v="3190" actId="14100"/>
        <pc:sldMkLst>
          <pc:docMk/>
          <pc:sldMk cId="1333199065" sldId="257"/>
        </pc:sldMkLst>
        <pc:spChg chg="add del mod">
          <ac:chgData name="Lipani, Aldo" userId="3d811883-7188-4056-86e4-ebeb30c53017" providerId="ADAL" clId="{921D80D6-AAC6-E94E-9666-1D7D7ABB0FE6}" dt="2020-10-07T13:38:26.626" v="407"/>
          <ac:spMkLst>
            <pc:docMk/>
            <pc:sldMk cId="1333199065" sldId="257"/>
            <ac:spMk id="2" creationId="{E594E30F-7FB6-B24A-AD92-1D4C02972824}"/>
          </ac:spMkLst>
        </pc:spChg>
        <pc:spChg chg="add del mod">
          <ac:chgData name="Lipani, Aldo" userId="3d811883-7188-4056-86e4-ebeb30c53017" providerId="ADAL" clId="{921D80D6-AAC6-E94E-9666-1D7D7ABB0FE6}" dt="2020-10-07T13:41:22.686" v="426" actId="478"/>
          <ac:spMkLst>
            <pc:docMk/>
            <pc:sldMk cId="1333199065" sldId="257"/>
            <ac:spMk id="3" creationId="{DD4A76A7-AEF0-3D49-8EC1-887F9D9998D8}"/>
          </ac:spMkLst>
        </pc:spChg>
        <pc:spChg chg="mod">
          <ac:chgData name="Lipani, Aldo" userId="3d811883-7188-4056-86e4-ebeb30c53017" providerId="ADAL" clId="{921D80D6-AAC6-E94E-9666-1D7D7ABB0FE6}" dt="2020-10-07T13:29:57.057" v="0" actId="20577"/>
          <ac:spMkLst>
            <pc:docMk/>
            <pc:sldMk cId="1333199065" sldId="257"/>
            <ac:spMk id="4" creationId="{EF105FD8-3D4A-D841-A43D-F55CB95F4D0E}"/>
          </ac:spMkLst>
        </pc:spChg>
        <pc:spChg chg="mod">
          <ac:chgData name="Lipani, Aldo" userId="3d811883-7188-4056-86e4-ebeb30c53017" providerId="ADAL" clId="{921D80D6-AAC6-E94E-9666-1D7D7ABB0FE6}" dt="2020-10-07T16:40:10.591" v="3190" actId="14100"/>
          <ac:spMkLst>
            <pc:docMk/>
            <pc:sldMk cId="1333199065" sldId="257"/>
            <ac:spMk id="5" creationId="{58F200FB-DEA3-BF42-9B0F-C63779500622}"/>
          </ac:spMkLst>
        </pc:spChg>
      </pc:sldChg>
      <pc:sldChg chg="addSp delSp modSp mod">
        <pc:chgData name="Lipani, Aldo" userId="3d811883-7188-4056-86e4-ebeb30c53017" providerId="ADAL" clId="{921D80D6-AAC6-E94E-9666-1D7D7ABB0FE6}" dt="2020-10-07T14:59:55.158" v="1785" actId="20577"/>
        <pc:sldMkLst>
          <pc:docMk/>
          <pc:sldMk cId="3672666340" sldId="258"/>
        </pc:sldMkLst>
        <pc:spChg chg="mod">
          <ac:chgData name="Lipani, Aldo" userId="3d811883-7188-4056-86e4-ebeb30c53017" providerId="ADAL" clId="{921D80D6-AAC6-E94E-9666-1D7D7ABB0FE6}" dt="2020-10-07T13:35:22.732" v="396" actId="20577"/>
          <ac:spMkLst>
            <pc:docMk/>
            <pc:sldMk cId="3672666340" sldId="258"/>
            <ac:spMk id="2" creationId="{77751650-D89D-8D4B-9FAD-80487AD22D12}"/>
          </ac:spMkLst>
        </pc:spChg>
        <pc:spChg chg="mod">
          <ac:chgData name="Lipani, Aldo" userId="3d811883-7188-4056-86e4-ebeb30c53017" providerId="ADAL" clId="{921D80D6-AAC6-E94E-9666-1D7D7ABB0FE6}" dt="2020-10-07T14:59:55.158" v="1785" actId="20577"/>
          <ac:spMkLst>
            <pc:docMk/>
            <pc:sldMk cId="3672666340" sldId="258"/>
            <ac:spMk id="3" creationId="{AF3126AD-8474-394B-AA69-31B64C156E2C}"/>
          </ac:spMkLst>
        </pc:spChg>
        <pc:spChg chg="add mod">
          <ac:chgData name="Lipani, Aldo" userId="3d811883-7188-4056-86e4-ebeb30c53017" providerId="ADAL" clId="{921D80D6-AAC6-E94E-9666-1D7D7ABB0FE6}" dt="2020-10-07T14:58:34.997" v="1695" actId="20577"/>
          <ac:spMkLst>
            <pc:docMk/>
            <pc:sldMk cId="3672666340" sldId="258"/>
            <ac:spMk id="4" creationId="{DF8E2988-99A6-9B4A-83FA-2C683EC40C0F}"/>
          </ac:spMkLst>
        </pc:spChg>
        <pc:spChg chg="add del mod">
          <ac:chgData name="Lipani, Aldo" userId="3d811883-7188-4056-86e4-ebeb30c53017" providerId="ADAL" clId="{921D80D6-AAC6-E94E-9666-1D7D7ABB0FE6}" dt="2020-10-07T14:31:52.114" v="536" actId="47"/>
          <ac:spMkLst>
            <pc:docMk/>
            <pc:sldMk cId="3672666340" sldId="258"/>
            <ac:spMk id="5" creationId="{9A560FDC-FA9C-4146-A4C1-1474C59CD2D6}"/>
          </ac:spMkLst>
        </pc:spChg>
        <pc:spChg chg="add mod">
          <ac:chgData name="Lipani, Aldo" userId="3d811883-7188-4056-86e4-ebeb30c53017" providerId="ADAL" clId="{921D80D6-AAC6-E94E-9666-1D7D7ABB0FE6}" dt="2020-10-07T14:58:36.935" v="1697" actId="20577"/>
          <ac:spMkLst>
            <pc:docMk/>
            <pc:sldMk cId="3672666340" sldId="258"/>
            <ac:spMk id="6" creationId="{6DEF4E4D-FD29-3D47-BF42-8C38C4CEA9BA}"/>
          </ac:spMkLst>
        </pc:spChg>
        <pc:spChg chg="add mod">
          <ac:chgData name="Lipani, Aldo" userId="3d811883-7188-4056-86e4-ebeb30c53017" providerId="ADAL" clId="{921D80D6-AAC6-E94E-9666-1D7D7ABB0FE6}" dt="2020-10-07T14:58:38.655" v="1699" actId="20577"/>
          <ac:spMkLst>
            <pc:docMk/>
            <pc:sldMk cId="3672666340" sldId="258"/>
            <ac:spMk id="7" creationId="{B1EF42B4-91FE-BA42-A266-0A1C904B4451}"/>
          </ac:spMkLst>
        </pc:spChg>
        <pc:spChg chg="add del">
          <ac:chgData name="Lipani, Aldo" userId="3d811883-7188-4056-86e4-ebeb30c53017" providerId="ADAL" clId="{921D80D6-AAC6-E94E-9666-1D7D7ABB0FE6}" dt="2020-10-07T14:32:19.879" v="550" actId="11529"/>
          <ac:spMkLst>
            <pc:docMk/>
            <pc:sldMk cId="3672666340" sldId="258"/>
            <ac:spMk id="8" creationId="{80B9CB38-8796-8349-9CAE-A55028307F75}"/>
          </ac:spMkLst>
        </pc:spChg>
        <pc:spChg chg="add mod">
          <ac:chgData name="Lipani, Aldo" userId="3d811883-7188-4056-86e4-ebeb30c53017" providerId="ADAL" clId="{921D80D6-AAC6-E94E-9666-1D7D7ABB0FE6}" dt="2020-10-07T14:58:14.780" v="1677" actId="20577"/>
          <ac:spMkLst>
            <pc:docMk/>
            <pc:sldMk cId="3672666340" sldId="258"/>
            <ac:spMk id="9" creationId="{1CBC5298-6BAC-FB40-B838-12E26E117B35}"/>
          </ac:spMkLst>
        </pc:spChg>
        <pc:spChg chg="add mod">
          <ac:chgData name="Lipani, Aldo" userId="3d811883-7188-4056-86e4-ebeb30c53017" providerId="ADAL" clId="{921D80D6-AAC6-E94E-9666-1D7D7ABB0FE6}" dt="2020-10-07T14:58:20.862" v="1685" actId="20577"/>
          <ac:spMkLst>
            <pc:docMk/>
            <pc:sldMk cId="3672666340" sldId="258"/>
            <ac:spMk id="10" creationId="{642A159C-031B-4846-9026-BAFC7B11B1BD}"/>
          </ac:spMkLst>
        </pc:spChg>
        <pc:spChg chg="add mod">
          <ac:chgData name="Lipani, Aldo" userId="3d811883-7188-4056-86e4-ebeb30c53017" providerId="ADAL" clId="{921D80D6-AAC6-E94E-9666-1D7D7ABB0FE6}" dt="2020-10-07T14:58:16.619" v="1679" actId="20577"/>
          <ac:spMkLst>
            <pc:docMk/>
            <pc:sldMk cId="3672666340" sldId="258"/>
            <ac:spMk id="11" creationId="{B7471EB0-6523-0844-9988-2AC2893699FB}"/>
          </ac:spMkLst>
        </pc:spChg>
        <pc:spChg chg="add mod">
          <ac:chgData name="Lipani, Aldo" userId="3d811883-7188-4056-86e4-ebeb30c53017" providerId="ADAL" clId="{921D80D6-AAC6-E94E-9666-1D7D7ABB0FE6}" dt="2020-10-07T14:58:23.092" v="1687" actId="20577"/>
          <ac:spMkLst>
            <pc:docMk/>
            <pc:sldMk cId="3672666340" sldId="258"/>
            <ac:spMk id="12" creationId="{D97796FD-2348-B249-B775-E1EE68BF937C}"/>
          </ac:spMkLst>
        </pc:spChg>
        <pc:spChg chg="add mod">
          <ac:chgData name="Lipani, Aldo" userId="3d811883-7188-4056-86e4-ebeb30c53017" providerId="ADAL" clId="{921D80D6-AAC6-E94E-9666-1D7D7ABB0FE6}" dt="2020-10-07T14:58:24.935" v="1689" actId="20577"/>
          <ac:spMkLst>
            <pc:docMk/>
            <pc:sldMk cId="3672666340" sldId="258"/>
            <ac:spMk id="13" creationId="{6D5F0596-8CF3-C345-8F91-D3BE91C7CF43}"/>
          </ac:spMkLst>
        </pc:spChg>
        <pc:spChg chg="add mod">
          <ac:chgData name="Lipani, Aldo" userId="3d811883-7188-4056-86e4-ebeb30c53017" providerId="ADAL" clId="{921D80D6-AAC6-E94E-9666-1D7D7ABB0FE6}" dt="2020-10-07T14:58:27.251" v="1691" actId="20577"/>
          <ac:spMkLst>
            <pc:docMk/>
            <pc:sldMk cId="3672666340" sldId="258"/>
            <ac:spMk id="14" creationId="{CE71DB37-E04D-EB4E-8E63-D14C09BA50BA}"/>
          </ac:spMkLst>
        </pc:spChg>
        <pc:spChg chg="add mod">
          <ac:chgData name="Lipani, Aldo" userId="3d811883-7188-4056-86e4-ebeb30c53017" providerId="ADAL" clId="{921D80D6-AAC6-E94E-9666-1D7D7ABB0FE6}" dt="2020-10-07T14:58:28.801" v="1693" actId="20577"/>
          <ac:spMkLst>
            <pc:docMk/>
            <pc:sldMk cId="3672666340" sldId="258"/>
            <ac:spMk id="15" creationId="{057217A0-D3E2-7345-B858-D13B00D4A096}"/>
          </ac:spMkLst>
        </pc:spChg>
        <pc:spChg chg="add mod">
          <ac:chgData name="Lipani, Aldo" userId="3d811883-7188-4056-86e4-ebeb30c53017" providerId="ADAL" clId="{921D80D6-AAC6-E94E-9666-1D7D7ABB0FE6}" dt="2020-10-07T14:58:45.589" v="1703" actId="20577"/>
          <ac:spMkLst>
            <pc:docMk/>
            <pc:sldMk cId="3672666340" sldId="258"/>
            <ac:spMk id="16" creationId="{27251BC8-DAD1-3445-AC2F-3C93B6CD8300}"/>
          </ac:spMkLst>
        </pc:spChg>
        <pc:spChg chg="add mod">
          <ac:chgData name="Lipani, Aldo" userId="3d811883-7188-4056-86e4-ebeb30c53017" providerId="ADAL" clId="{921D80D6-AAC6-E94E-9666-1D7D7ABB0FE6}" dt="2020-10-07T14:58:47.908" v="1705" actId="20577"/>
          <ac:spMkLst>
            <pc:docMk/>
            <pc:sldMk cId="3672666340" sldId="258"/>
            <ac:spMk id="17" creationId="{CA04D59F-48D5-8948-847F-7D90B7E89DA2}"/>
          </ac:spMkLst>
        </pc:spChg>
        <pc:spChg chg="add mod">
          <ac:chgData name="Lipani, Aldo" userId="3d811883-7188-4056-86e4-ebeb30c53017" providerId="ADAL" clId="{921D80D6-AAC6-E94E-9666-1D7D7ABB0FE6}" dt="2020-10-07T14:58:43.132" v="1701" actId="20577"/>
          <ac:spMkLst>
            <pc:docMk/>
            <pc:sldMk cId="3672666340" sldId="258"/>
            <ac:spMk id="18" creationId="{6D72364E-9930-AD4B-9841-D1BDA64A8044}"/>
          </ac:spMkLst>
        </pc:spChg>
        <pc:spChg chg="add mod">
          <ac:chgData name="Lipani, Aldo" userId="3d811883-7188-4056-86e4-ebeb30c53017" providerId="ADAL" clId="{921D80D6-AAC6-E94E-9666-1D7D7ABB0FE6}" dt="2020-10-07T14:58:51.452" v="1709" actId="20577"/>
          <ac:spMkLst>
            <pc:docMk/>
            <pc:sldMk cId="3672666340" sldId="258"/>
            <ac:spMk id="19" creationId="{D2B17854-46B6-3544-8F7A-68E0956D81EE}"/>
          </ac:spMkLst>
        </pc:spChg>
        <pc:spChg chg="add mod">
          <ac:chgData name="Lipani, Aldo" userId="3d811883-7188-4056-86e4-ebeb30c53017" providerId="ADAL" clId="{921D80D6-AAC6-E94E-9666-1D7D7ABB0FE6}" dt="2020-10-07T14:58:49.737" v="1707" actId="20577"/>
          <ac:spMkLst>
            <pc:docMk/>
            <pc:sldMk cId="3672666340" sldId="258"/>
            <ac:spMk id="20" creationId="{D630F787-C6C3-1040-9C27-B600FDDA13D5}"/>
          </ac:spMkLst>
        </pc:spChg>
        <pc:spChg chg="add mod">
          <ac:chgData name="Lipani, Aldo" userId="3d811883-7188-4056-86e4-ebeb30c53017" providerId="ADAL" clId="{921D80D6-AAC6-E94E-9666-1D7D7ABB0FE6}" dt="2020-10-07T14:44:06.294" v="855" actId="14100"/>
          <ac:spMkLst>
            <pc:docMk/>
            <pc:sldMk cId="3672666340" sldId="258"/>
            <ac:spMk id="21" creationId="{8C2AA717-05B9-8C41-A6BB-4BB850A69149}"/>
          </ac:spMkLst>
        </pc:spChg>
        <pc:cxnChg chg="add mod">
          <ac:chgData name="Lipani, Aldo" userId="3d811883-7188-4056-86e4-ebeb30c53017" providerId="ADAL" clId="{921D80D6-AAC6-E94E-9666-1D7D7ABB0FE6}" dt="2020-10-07T14:48:04.411" v="994"/>
          <ac:cxnSpMkLst>
            <pc:docMk/>
            <pc:sldMk cId="3672666340" sldId="258"/>
            <ac:cxnSpMk id="23" creationId="{123BF425-A95F-124E-AF82-212788AE1D50}"/>
          </ac:cxnSpMkLst>
        </pc:cxnChg>
        <pc:cxnChg chg="add mod">
          <ac:chgData name="Lipani, Aldo" userId="3d811883-7188-4056-86e4-ebeb30c53017" providerId="ADAL" clId="{921D80D6-AAC6-E94E-9666-1D7D7ABB0FE6}" dt="2020-10-07T14:47:23.587" v="967" actId="14100"/>
          <ac:cxnSpMkLst>
            <pc:docMk/>
            <pc:sldMk cId="3672666340" sldId="258"/>
            <ac:cxnSpMk id="24" creationId="{37D2BEF1-FB1E-BB44-ACAA-0AF965835CC0}"/>
          </ac:cxnSpMkLst>
        </pc:cxnChg>
        <pc:cxnChg chg="add mod">
          <ac:chgData name="Lipani, Aldo" userId="3d811883-7188-4056-86e4-ebeb30c53017" providerId="ADAL" clId="{921D80D6-AAC6-E94E-9666-1D7D7ABB0FE6}" dt="2020-10-07T14:47:38.035" v="974" actId="14100"/>
          <ac:cxnSpMkLst>
            <pc:docMk/>
            <pc:sldMk cId="3672666340" sldId="258"/>
            <ac:cxnSpMk id="27" creationId="{64D6F41F-9D9C-9F46-9AB9-EF2B827AB3D5}"/>
          </ac:cxnSpMkLst>
        </pc:cxnChg>
        <pc:cxnChg chg="add del mod">
          <ac:chgData name="Lipani, Aldo" userId="3d811883-7188-4056-86e4-ebeb30c53017" providerId="ADAL" clId="{921D80D6-AAC6-E94E-9666-1D7D7ABB0FE6}" dt="2020-10-07T14:47:25.252" v="968" actId="478"/>
          <ac:cxnSpMkLst>
            <pc:docMk/>
            <pc:sldMk cId="3672666340" sldId="258"/>
            <ac:cxnSpMk id="30" creationId="{40AC25A3-8E0E-464C-AB48-FCD5CDEE2B09}"/>
          </ac:cxnSpMkLst>
        </pc:cxnChg>
        <pc:cxnChg chg="add mod">
          <ac:chgData name="Lipani, Aldo" userId="3d811883-7188-4056-86e4-ebeb30c53017" providerId="ADAL" clId="{921D80D6-AAC6-E94E-9666-1D7D7ABB0FE6}" dt="2020-10-07T14:44:53.741" v="895" actId="1036"/>
          <ac:cxnSpMkLst>
            <pc:docMk/>
            <pc:sldMk cId="3672666340" sldId="258"/>
            <ac:cxnSpMk id="33" creationId="{0CB23692-A72A-4E42-AD62-ED8562F05D7B}"/>
          </ac:cxnSpMkLst>
        </pc:cxnChg>
        <pc:cxnChg chg="add del mod">
          <ac:chgData name="Lipani, Aldo" userId="3d811883-7188-4056-86e4-ebeb30c53017" providerId="ADAL" clId="{921D80D6-AAC6-E94E-9666-1D7D7ABB0FE6}" dt="2020-10-07T14:47:34.084" v="973" actId="478"/>
          <ac:cxnSpMkLst>
            <pc:docMk/>
            <pc:sldMk cId="3672666340" sldId="258"/>
            <ac:cxnSpMk id="36" creationId="{13A83A3A-6292-9547-B9FD-2F16485E3392}"/>
          </ac:cxnSpMkLst>
        </pc:cxnChg>
        <pc:cxnChg chg="add del mod">
          <ac:chgData name="Lipani, Aldo" userId="3d811883-7188-4056-86e4-ebeb30c53017" providerId="ADAL" clId="{921D80D6-AAC6-E94E-9666-1D7D7ABB0FE6}" dt="2020-10-07T14:40:42.525" v="813" actId="478"/>
          <ac:cxnSpMkLst>
            <pc:docMk/>
            <pc:sldMk cId="3672666340" sldId="258"/>
            <ac:cxnSpMk id="37" creationId="{DEC5B8E0-4825-0A4D-AD5A-FB509398B067}"/>
          </ac:cxnSpMkLst>
        </pc:cxnChg>
        <pc:cxnChg chg="add mod">
          <ac:chgData name="Lipani, Aldo" userId="3d811883-7188-4056-86e4-ebeb30c53017" providerId="ADAL" clId="{921D80D6-AAC6-E94E-9666-1D7D7ABB0FE6}" dt="2020-10-07T14:48:12.699" v="995" actId="14100"/>
          <ac:cxnSpMkLst>
            <pc:docMk/>
            <pc:sldMk cId="3672666340" sldId="258"/>
            <ac:cxnSpMk id="45" creationId="{DA94EF4D-643B-1E4C-9801-ACD1ACF624D6}"/>
          </ac:cxnSpMkLst>
        </pc:cxnChg>
        <pc:cxnChg chg="add mod">
          <ac:chgData name="Lipani, Aldo" userId="3d811883-7188-4056-86e4-ebeb30c53017" providerId="ADAL" clId="{921D80D6-AAC6-E94E-9666-1D7D7ABB0FE6}" dt="2020-10-07T14:48:17.331" v="997" actId="14100"/>
          <ac:cxnSpMkLst>
            <pc:docMk/>
            <pc:sldMk cId="3672666340" sldId="258"/>
            <ac:cxnSpMk id="48" creationId="{7B2E48CB-C632-3D40-A93B-792224662452}"/>
          </ac:cxnSpMkLst>
        </pc:cxnChg>
        <pc:cxnChg chg="add mod">
          <ac:chgData name="Lipani, Aldo" userId="3d811883-7188-4056-86e4-ebeb30c53017" providerId="ADAL" clId="{921D80D6-AAC6-E94E-9666-1D7D7ABB0FE6}" dt="2020-10-07T14:48:28.952" v="1016" actId="14100"/>
          <ac:cxnSpMkLst>
            <pc:docMk/>
            <pc:sldMk cId="3672666340" sldId="258"/>
            <ac:cxnSpMk id="50" creationId="{0CED94B0-7D6F-0A4A-86AE-3550D8A9B00D}"/>
          </ac:cxnSpMkLst>
        </pc:cxnChg>
        <pc:cxnChg chg="add mod">
          <ac:chgData name="Lipani, Aldo" userId="3d811883-7188-4056-86e4-ebeb30c53017" providerId="ADAL" clId="{921D80D6-AAC6-E94E-9666-1D7D7ABB0FE6}" dt="2020-10-07T14:48:33.302" v="1018" actId="14100"/>
          <ac:cxnSpMkLst>
            <pc:docMk/>
            <pc:sldMk cId="3672666340" sldId="258"/>
            <ac:cxnSpMk id="54" creationId="{931B6808-01FC-6A45-BD23-45CEFA629DAD}"/>
          </ac:cxnSpMkLst>
        </pc:cxnChg>
        <pc:cxnChg chg="add del mod">
          <ac:chgData name="Lipani, Aldo" userId="3d811883-7188-4056-86e4-ebeb30c53017" providerId="ADAL" clId="{921D80D6-AAC6-E94E-9666-1D7D7ABB0FE6}" dt="2020-10-07T14:48:14.184" v="996" actId="478"/>
          <ac:cxnSpMkLst>
            <pc:docMk/>
            <pc:sldMk cId="3672666340" sldId="258"/>
            <ac:cxnSpMk id="57" creationId="{8D0E0DFA-6DF4-C247-A5A1-17A77E6F259C}"/>
          </ac:cxnSpMkLst>
        </pc:cxnChg>
        <pc:cxnChg chg="add del mod">
          <ac:chgData name="Lipani, Aldo" userId="3d811883-7188-4056-86e4-ebeb30c53017" providerId="ADAL" clId="{921D80D6-AAC6-E94E-9666-1D7D7ABB0FE6}" dt="2020-10-07T14:48:18.669" v="998" actId="478"/>
          <ac:cxnSpMkLst>
            <pc:docMk/>
            <pc:sldMk cId="3672666340" sldId="258"/>
            <ac:cxnSpMk id="60" creationId="{92EE8831-831C-7B46-A0CD-E35DB4B85EBE}"/>
          </ac:cxnSpMkLst>
        </pc:cxnChg>
        <pc:cxnChg chg="add del mod">
          <ac:chgData name="Lipani, Aldo" userId="3d811883-7188-4056-86e4-ebeb30c53017" providerId="ADAL" clId="{921D80D6-AAC6-E94E-9666-1D7D7ABB0FE6}" dt="2020-10-07T14:48:30.257" v="1017" actId="478"/>
          <ac:cxnSpMkLst>
            <pc:docMk/>
            <pc:sldMk cId="3672666340" sldId="258"/>
            <ac:cxnSpMk id="65" creationId="{5BC199A3-FB9A-D840-8737-52A65FA6B0B9}"/>
          </ac:cxnSpMkLst>
        </pc:cxnChg>
        <pc:cxnChg chg="add del mod">
          <ac:chgData name="Lipani, Aldo" userId="3d811883-7188-4056-86e4-ebeb30c53017" providerId="ADAL" clId="{921D80D6-AAC6-E94E-9666-1D7D7ABB0FE6}" dt="2020-10-07T14:48:34.542" v="1019" actId="478"/>
          <ac:cxnSpMkLst>
            <pc:docMk/>
            <pc:sldMk cId="3672666340" sldId="258"/>
            <ac:cxnSpMk id="68" creationId="{4DA57606-C62D-7244-857B-98DD41297613}"/>
          </ac:cxnSpMkLst>
        </pc:cxnChg>
      </pc:sldChg>
      <pc:sldChg chg="del">
        <pc:chgData name="Lipani, Aldo" userId="3d811883-7188-4056-86e4-ebeb30c53017" providerId="ADAL" clId="{921D80D6-AAC6-E94E-9666-1D7D7ABB0FE6}" dt="2020-10-07T15:03:18.551" v="1823" actId="2696"/>
        <pc:sldMkLst>
          <pc:docMk/>
          <pc:sldMk cId="961122649" sldId="259"/>
        </pc:sldMkLst>
      </pc:sldChg>
      <pc:sldChg chg="addSp delSp modSp mod">
        <pc:chgData name="Lipani, Aldo" userId="3d811883-7188-4056-86e4-ebeb30c53017" providerId="ADAL" clId="{921D80D6-AAC6-E94E-9666-1D7D7ABB0FE6}" dt="2020-10-07T16:29:34.145" v="3011" actId="33524"/>
        <pc:sldMkLst>
          <pc:docMk/>
          <pc:sldMk cId="4801027" sldId="260"/>
        </pc:sldMkLst>
        <pc:spChg chg="mod">
          <ac:chgData name="Lipani, Aldo" userId="3d811883-7188-4056-86e4-ebeb30c53017" providerId="ADAL" clId="{921D80D6-AAC6-E94E-9666-1D7D7ABB0FE6}" dt="2020-10-07T16:29:34.145" v="3011" actId="33524"/>
          <ac:spMkLst>
            <pc:docMk/>
            <pc:sldMk cId="4801027" sldId="260"/>
            <ac:spMk id="3" creationId="{1DC9FA53-9EE8-0745-92FC-DAD400D86E32}"/>
          </ac:spMkLst>
        </pc:spChg>
        <pc:spChg chg="add mod">
          <ac:chgData name="Lipani, Aldo" userId="3d811883-7188-4056-86e4-ebeb30c53017" providerId="ADAL" clId="{921D80D6-AAC6-E94E-9666-1D7D7ABB0FE6}" dt="2020-10-07T16:24:31.917" v="2962" actId="1036"/>
          <ac:spMkLst>
            <pc:docMk/>
            <pc:sldMk cId="4801027" sldId="260"/>
            <ac:spMk id="7" creationId="{C1DD5170-CF38-734C-BB18-50C7793CAC0B}"/>
          </ac:spMkLst>
        </pc:spChg>
        <pc:spChg chg="add del mod">
          <ac:chgData name="Lipani, Aldo" userId="3d811883-7188-4056-86e4-ebeb30c53017" providerId="ADAL" clId="{921D80D6-AAC6-E94E-9666-1D7D7ABB0FE6}" dt="2020-10-07T16:15:40.181" v="2739" actId="478"/>
          <ac:spMkLst>
            <pc:docMk/>
            <pc:sldMk cId="4801027" sldId="260"/>
            <ac:spMk id="8" creationId="{7B00E89A-42BE-ED48-8B2C-EE5C05652699}"/>
          </ac:spMkLst>
        </pc:spChg>
        <pc:spChg chg="add del mod">
          <ac:chgData name="Lipani, Aldo" userId="3d811883-7188-4056-86e4-ebeb30c53017" providerId="ADAL" clId="{921D80D6-AAC6-E94E-9666-1D7D7ABB0FE6}" dt="2020-10-07T16:15:49.318" v="2743" actId="478"/>
          <ac:spMkLst>
            <pc:docMk/>
            <pc:sldMk cId="4801027" sldId="260"/>
            <ac:spMk id="9" creationId="{5A016227-53C6-8946-B552-F2116EF6C974}"/>
          </ac:spMkLst>
        </pc:spChg>
        <pc:spChg chg="add mod">
          <ac:chgData name="Lipani, Aldo" userId="3d811883-7188-4056-86e4-ebeb30c53017" providerId="ADAL" clId="{921D80D6-AAC6-E94E-9666-1D7D7ABB0FE6}" dt="2020-10-07T16:27:00.267" v="2979" actId="1076"/>
          <ac:spMkLst>
            <pc:docMk/>
            <pc:sldMk cId="4801027" sldId="260"/>
            <ac:spMk id="10" creationId="{829A9CAD-E42A-9149-B7FC-AF841E734686}"/>
          </ac:spMkLst>
        </pc:spChg>
        <pc:spChg chg="add del mod">
          <ac:chgData name="Lipani, Aldo" userId="3d811883-7188-4056-86e4-ebeb30c53017" providerId="ADAL" clId="{921D80D6-AAC6-E94E-9666-1D7D7ABB0FE6}" dt="2020-10-07T16:16:14.231" v="2752" actId="478"/>
          <ac:spMkLst>
            <pc:docMk/>
            <pc:sldMk cId="4801027" sldId="260"/>
            <ac:spMk id="11" creationId="{8A6CF0F1-5812-944D-A28B-C8731EE7B7F7}"/>
          </ac:spMkLst>
        </pc:spChg>
        <pc:spChg chg="add mod">
          <ac:chgData name="Lipani, Aldo" userId="3d811883-7188-4056-86e4-ebeb30c53017" providerId="ADAL" clId="{921D80D6-AAC6-E94E-9666-1D7D7ABB0FE6}" dt="2020-10-07T16:27:03.081" v="2980" actId="1076"/>
          <ac:spMkLst>
            <pc:docMk/>
            <pc:sldMk cId="4801027" sldId="260"/>
            <ac:spMk id="12" creationId="{84DAF9BB-8A6C-C243-B958-2689E97FAB6A}"/>
          </ac:spMkLst>
        </pc:spChg>
        <pc:spChg chg="add del mod">
          <ac:chgData name="Lipani, Aldo" userId="3d811883-7188-4056-86e4-ebeb30c53017" providerId="ADAL" clId="{921D80D6-AAC6-E94E-9666-1D7D7ABB0FE6}" dt="2020-10-07T16:20:43.776" v="2858" actId="478"/>
          <ac:spMkLst>
            <pc:docMk/>
            <pc:sldMk cId="4801027" sldId="260"/>
            <ac:spMk id="13" creationId="{C2DC457A-E652-C64A-884A-79F35776B122}"/>
          </ac:spMkLst>
        </pc:spChg>
        <pc:spChg chg="add del mod">
          <ac:chgData name="Lipani, Aldo" userId="3d811883-7188-4056-86e4-ebeb30c53017" providerId="ADAL" clId="{921D80D6-AAC6-E94E-9666-1D7D7ABB0FE6}" dt="2020-10-07T16:20:45.180" v="2859" actId="478"/>
          <ac:spMkLst>
            <pc:docMk/>
            <pc:sldMk cId="4801027" sldId="260"/>
            <ac:spMk id="14" creationId="{771F22ED-339E-0843-B7C3-63532CD2EA46}"/>
          </ac:spMkLst>
        </pc:spChg>
        <pc:spChg chg="add mod">
          <ac:chgData name="Lipani, Aldo" userId="3d811883-7188-4056-86e4-ebeb30c53017" providerId="ADAL" clId="{921D80D6-AAC6-E94E-9666-1D7D7ABB0FE6}" dt="2020-10-07T16:27:10.100" v="2984" actId="1038"/>
          <ac:spMkLst>
            <pc:docMk/>
            <pc:sldMk cId="4801027" sldId="260"/>
            <ac:spMk id="15" creationId="{E9FBB642-7397-FD47-8384-0EDD3927DFA2}"/>
          </ac:spMkLst>
        </pc:spChg>
        <pc:spChg chg="add del mod">
          <ac:chgData name="Lipani, Aldo" userId="3d811883-7188-4056-86e4-ebeb30c53017" providerId="ADAL" clId="{921D80D6-AAC6-E94E-9666-1D7D7ABB0FE6}" dt="2020-10-07T16:24:06.696" v="2949" actId="478"/>
          <ac:spMkLst>
            <pc:docMk/>
            <pc:sldMk cId="4801027" sldId="260"/>
            <ac:spMk id="16" creationId="{20CC986E-C408-184C-B6DA-003633F62D09}"/>
          </ac:spMkLst>
        </pc:spChg>
        <pc:spChg chg="add del mod">
          <ac:chgData name="Lipani, Aldo" userId="3d811883-7188-4056-86e4-ebeb30c53017" providerId="ADAL" clId="{921D80D6-AAC6-E94E-9666-1D7D7ABB0FE6}" dt="2020-10-07T16:21:55.540" v="2887" actId="478"/>
          <ac:spMkLst>
            <pc:docMk/>
            <pc:sldMk cId="4801027" sldId="260"/>
            <ac:spMk id="17" creationId="{66A38EE5-582F-2B4B-B52D-DC59BCAB7A97}"/>
          </ac:spMkLst>
        </pc:spChg>
        <pc:spChg chg="add del mod">
          <ac:chgData name="Lipani, Aldo" userId="3d811883-7188-4056-86e4-ebeb30c53017" providerId="ADAL" clId="{921D80D6-AAC6-E94E-9666-1D7D7ABB0FE6}" dt="2020-10-07T16:20:46.670" v="2860" actId="478"/>
          <ac:spMkLst>
            <pc:docMk/>
            <pc:sldMk cId="4801027" sldId="260"/>
            <ac:spMk id="18" creationId="{B63C29B0-379F-8E40-A43C-0CF53E2DBECF}"/>
          </ac:spMkLst>
        </pc:spChg>
        <pc:spChg chg="add del mod">
          <ac:chgData name="Lipani, Aldo" userId="3d811883-7188-4056-86e4-ebeb30c53017" providerId="ADAL" clId="{921D80D6-AAC6-E94E-9666-1D7D7ABB0FE6}" dt="2020-10-07T16:16:18.113" v="2755" actId="478"/>
          <ac:spMkLst>
            <pc:docMk/>
            <pc:sldMk cId="4801027" sldId="260"/>
            <ac:spMk id="19" creationId="{BD5E7BDF-2DD4-FB4C-BF00-CBD29BF6A09E}"/>
          </ac:spMkLst>
        </pc:spChg>
        <pc:spChg chg="add mod">
          <ac:chgData name="Lipani, Aldo" userId="3d811883-7188-4056-86e4-ebeb30c53017" providerId="ADAL" clId="{921D80D6-AAC6-E94E-9666-1D7D7ABB0FE6}" dt="2020-10-07T16:26:44.987" v="2978" actId="207"/>
          <ac:spMkLst>
            <pc:docMk/>
            <pc:sldMk cId="4801027" sldId="260"/>
            <ac:spMk id="20" creationId="{77616500-558D-E24C-8400-6BAC1507A7D6}"/>
          </ac:spMkLst>
        </pc:spChg>
        <pc:spChg chg="add del mod">
          <ac:chgData name="Lipani, Aldo" userId="3d811883-7188-4056-86e4-ebeb30c53017" providerId="ADAL" clId="{921D80D6-AAC6-E94E-9666-1D7D7ABB0FE6}" dt="2020-10-07T16:20:47.978" v="2861" actId="478"/>
          <ac:spMkLst>
            <pc:docMk/>
            <pc:sldMk cId="4801027" sldId="260"/>
            <ac:spMk id="21" creationId="{DD90164F-0E8E-DC4D-A97C-08627B9DD5B2}"/>
          </ac:spMkLst>
        </pc:spChg>
        <pc:spChg chg="add mod">
          <ac:chgData name="Lipani, Aldo" userId="3d811883-7188-4056-86e4-ebeb30c53017" providerId="ADAL" clId="{921D80D6-AAC6-E94E-9666-1D7D7ABB0FE6}" dt="2020-10-07T16:27:43.758" v="3009" actId="20577"/>
          <ac:spMkLst>
            <pc:docMk/>
            <pc:sldMk cId="4801027" sldId="260"/>
            <ac:spMk id="22" creationId="{11B8C49D-43E1-EA41-B90A-3FA1C8DFD1CF}"/>
          </ac:spMkLst>
        </pc:spChg>
        <pc:spChg chg="add mod">
          <ac:chgData name="Lipani, Aldo" userId="3d811883-7188-4056-86e4-ebeb30c53017" providerId="ADAL" clId="{921D80D6-AAC6-E94E-9666-1D7D7ABB0FE6}" dt="2020-10-07T16:24:31.917" v="2962" actId="1036"/>
          <ac:spMkLst>
            <pc:docMk/>
            <pc:sldMk cId="4801027" sldId="260"/>
            <ac:spMk id="49" creationId="{9759DF6F-7B34-3B4D-B05E-BE80DA208CBF}"/>
          </ac:spMkLst>
        </pc:spChg>
        <pc:spChg chg="add mod">
          <ac:chgData name="Lipani, Aldo" userId="3d811883-7188-4056-86e4-ebeb30c53017" providerId="ADAL" clId="{921D80D6-AAC6-E94E-9666-1D7D7ABB0FE6}" dt="2020-10-07T16:24:31.917" v="2962" actId="1036"/>
          <ac:spMkLst>
            <pc:docMk/>
            <pc:sldMk cId="4801027" sldId="260"/>
            <ac:spMk id="50" creationId="{CE978F06-4B36-EC43-9A43-CEB8A19190C7}"/>
          </ac:spMkLst>
        </pc:spChg>
        <pc:spChg chg="add mod">
          <ac:chgData name="Lipani, Aldo" userId="3d811883-7188-4056-86e4-ebeb30c53017" providerId="ADAL" clId="{921D80D6-AAC6-E94E-9666-1D7D7ABB0FE6}" dt="2020-10-07T16:24:31.917" v="2962" actId="1036"/>
          <ac:spMkLst>
            <pc:docMk/>
            <pc:sldMk cId="4801027" sldId="260"/>
            <ac:spMk id="51" creationId="{1D17B011-185D-BC4B-A79D-4EB3E537211C}"/>
          </ac:spMkLst>
        </pc:spChg>
        <pc:spChg chg="add mod">
          <ac:chgData name="Lipani, Aldo" userId="3d811883-7188-4056-86e4-ebeb30c53017" providerId="ADAL" clId="{921D80D6-AAC6-E94E-9666-1D7D7ABB0FE6}" dt="2020-10-07T16:24:31.917" v="2962" actId="1036"/>
          <ac:spMkLst>
            <pc:docMk/>
            <pc:sldMk cId="4801027" sldId="260"/>
            <ac:spMk id="52" creationId="{3605CE17-796A-FC45-95F6-A09BE979E061}"/>
          </ac:spMkLst>
        </pc:spChg>
        <pc:spChg chg="add mod">
          <ac:chgData name="Lipani, Aldo" userId="3d811883-7188-4056-86e4-ebeb30c53017" providerId="ADAL" clId="{921D80D6-AAC6-E94E-9666-1D7D7ABB0FE6}" dt="2020-10-07T16:27:15.965" v="2988" actId="1038"/>
          <ac:spMkLst>
            <pc:docMk/>
            <pc:sldMk cId="4801027" sldId="260"/>
            <ac:spMk id="65" creationId="{ADD1971D-1216-894C-9CDE-0AD422692847}"/>
          </ac:spMkLst>
        </pc:spChg>
        <pc:spChg chg="add mod">
          <ac:chgData name="Lipani, Aldo" userId="3d811883-7188-4056-86e4-ebeb30c53017" providerId="ADAL" clId="{921D80D6-AAC6-E94E-9666-1D7D7ABB0FE6}" dt="2020-10-07T16:27:13.403" v="2986" actId="1037"/>
          <ac:spMkLst>
            <pc:docMk/>
            <pc:sldMk cId="4801027" sldId="260"/>
            <ac:spMk id="66" creationId="{FCA63A16-7BB9-C547-8FEB-DF4EC89BD12E}"/>
          </ac:spMkLst>
        </pc:spChg>
        <pc:spChg chg="add mod">
          <ac:chgData name="Lipani, Aldo" userId="3d811883-7188-4056-86e4-ebeb30c53017" providerId="ADAL" clId="{921D80D6-AAC6-E94E-9666-1D7D7ABB0FE6}" dt="2020-10-07T16:26:33.791" v="2974" actId="207"/>
          <ac:spMkLst>
            <pc:docMk/>
            <pc:sldMk cId="4801027" sldId="260"/>
            <ac:spMk id="68" creationId="{07835158-7E7C-8E43-B218-2406354F6E59}"/>
          </ac:spMkLst>
        </pc:spChg>
        <pc:spChg chg="add mod">
          <ac:chgData name="Lipani, Aldo" userId="3d811883-7188-4056-86e4-ebeb30c53017" providerId="ADAL" clId="{921D80D6-AAC6-E94E-9666-1D7D7ABB0FE6}" dt="2020-10-07T16:27:07.988" v="2982" actId="1037"/>
          <ac:spMkLst>
            <pc:docMk/>
            <pc:sldMk cId="4801027" sldId="260"/>
            <ac:spMk id="83" creationId="{9AFA83F8-BC70-0347-B437-4D30D646718D}"/>
          </ac:spMkLst>
        </pc:spChg>
        <pc:spChg chg="add mod">
          <ac:chgData name="Lipani, Aldo" userId="3d811883-7188-4056-86e4-ebeb30c53017" providerId="ADAL" clId="{921D80D6-AAC6-E94E-9666-1D7D7ABB0FE6}" dt="2020-10-07T16:26:31.377" v="2973" actId="207"/>
          <ac:spMkLst>
            <pc:docMk/>
            <pc:sldMk cId="4801027" sldId="260"/>
            <ac:spMk id="84" creationId="{DE4E3E8D-7E0B-394E-8530-C18495550A67}"/>
          </ac:spMkLst>
        </pc:spChg>
        <pc:spChg chg="add mod">
          <ac:chgData name="Lipani, Aldo" userId="3d811883-7188-4056-86e4-ebeb30c53017" providerId="ADAL" clId="{921D80D6-AAC6-E94E-9666-1D7D7ABB0FE6}" dt="2020-10-07T16:24:31.917" v="2962" actId="1036"/>
          <ac:spMkLst>
            <pc:docMk/>
            <pc:sldMk cId="4801027" sldId="260"/>
            <ac:spMk id="87" creationId="{6E120E21-F3B8-E948-A3FC-A0A65907FBB3}"/>
          </ac:spMkLst>
        </pc:spChg>
        <pc:spChg chg="add mod">
          <ac:chgData name="Lipani, Aldo" userId="3d811883-7188-4056-86e4-ebeb30c53017" providerId="ADAL" clId="{921D80D6-AAC6-E94E-9666-1D7D7ABB0FE6}" dt="2020-10-07T16:26:42.009" v="2977" actId="207"/>
          <ac:spMkLst>
            <pc:docMk/>
            <pc:sldMk cId="4801027" sldId="260"/>
            <ac:spMk id="88" creationId="{97132C47-D76C-EB48-B1AE-1E3B0A20064E}"/>
          </ac:spMkLst>
        </pc:spChg>
        <pc:spChg chg="add mod">
          <ac:chgData name="Lipani, Aldo" userId="3d811883-7188-4056-86e4-ebeb30c53017" providerId="ADAL" clId="{921D80D6-AAC6-E94E-9666-1D7D7ABB0FE6}" dt="2020-10-07T16:26:39.715" v="2976" actId="207"/>
          <ac:spMkLst>
            <pc:docMk/>
            <pc:sldMk cId="4801027" sldId="260"/>
            <ac:spMk id="96" creationId="{925A3BC7-C22C-B84B-938D-F0CD3C3766B1}"/>
          </ac:spMkLst>
        </pc:spChg>
        <pc:spChg chg="add mod">
          <ac:chgData name="Lipani, Aldo" userId="3d811883-7188-4056-86e4-ebeb30c53017" providerId="ADAL" clId="{921D80D6-AAC6-E94E-9666-1D7D7ABB0FE6}" dt="2020-10-07T16:26:36.650" v="2975" actId="207"/>
          <ac:spMkLst>
            <pc:docMk/>
            <pc:sldMk cId="4801027" sldId="260"/>
            <ac:spMk id="99" creationId="{A831793F-7A53-904F-BC93-3B2AB076286A}"/>
          </ac:spMkLst>
        </pc:spChg>
        <pc:spChg chg="add mod">
          <ac:chgData name="Lipani, Aldo" userId="3d811883-7188-4056-86e4-ebeb30c53017" providerId="ADAL" clId="{921D80D6-AAC6-E94E-9666-1D7D7ABB0FE6}" dt="2020-10-07T16:24:31.917" v="2962" actId="1036"/>
          <ac:spMkLst>
            <pc:docMk/>
            <pc:sldMk cId="4801027" sldId="260"/>
            <ac:spMk id="100" creationId="{601E8278-6EE6-2A4B-96BA-5FBC08183B7B}"/>
          </ac:spMkLst>
        </pc:spChg>
        <pc:spChg chg="add mod">
          <ac:chgData name="Lipani, Aldo" userId="3d811883-7188-4056-86e4-ebeb30c53017" providerId="ADAL" clId="{921D80D6-AAC6-E94E-9666-1D7D7ABB0FE6}" dt="2020-10-07T16:24:31.917" v="2962" actId="1036"/>
          <ac:spMkLst>
            <pc:docMk/>
            <pc:sldMk cId="4801027" sldId="260"/>
            <ac:spMk id="101" creationId="{568CA5CB-B376-E34C-BD7F-50FFFC1BEEBF}"/>
          </ac:spMkLst>
        </pc:spChg>
        <pc:spChg chg="add mod">
          <ac:chgData name="Lipani, Aldo" userId="3d811883-7188-4056-86e4-ebeb30c53017" providerId="ADAL" clId="{921D80D6-AAC6-E94E-9666-1D7D7ABB0FE6}" dt="2020-10-07T16:24:31.917" v="2962" actId="1036"/>
          <ac:spMkLst>
            <pc:docMk/>
            <pc:sldMk cId="4801027" sldId="260"/>
            <ac:spMk id="118" creationId="{602D9DDB-8C8D-E742-97C4-B71CECA6BE53}"/>
          </ac:spMkLst>
        </pc:spChg>
        <pc:graphicFrameChg chg="add del mod">
          <ac:chgData name="Lipani, Aldo" userId="3d811883-7188-4056-86e4-ebeb30c53017" providerId="ADAL" clId="{921D80D6-AAC6-E94E-9666-1D7D7ABB0FE6}" dt="2020-10-07T15:42:27.059" v="2682" actId="478"/>
          <ac:graphicFrameMkLst>
            <pc:docMk/>
            <pc:sldMk cId="4801027" sldId="260"/>
            <ac:graphicFrameMk id="4" creationId="{62B77E47-7DBC-324A-B303-1CD457A34E2D}"/>
          </ac:graphicFrameMkLst>
        </pc:graphicFrameChg>
        <pc:graphicFrameChg chg="add del mod">
          <ac:chgData name="Lipani, Aldo" userId="3d811883-7188-4056-86e4-ebeb30c53017" providerId="ADAL" clId="{921D80D6-AAC6-E94E-9666-1D7D7ABB0FE6}" dt="2020-10-07T15:42:52.618" v="2685" actId="478"/>
          <ac:graphicFrameMkLst>
            <pc:docMk/>
            <pc:sldMk cId="4801027" sldId="260"/>
            <ac:graphicFrameMk id="5" creationId="{588FA742-26C4-3549-8F54-826C1E087B44}"/>
          </ac:graphicFrameMkLst>
        </pc:graphicFrameChg>
        <pc:picChg chg="add mod">
          <ac:chgData name="Lipani, Aldo" userId="3d811883-7188-4056-86e4-ebeb30c53017" providerId="ADAL" clId="{921D80D6-AAC6-E94E-9666-1D7D7ABB0FE6}" dt="2020-10-07T16:05:20.076" v="2689" actId="1076"/>
          <ac:picMkLst>
            <pc:docMk/>
            <pc:sldMk cId="4801027" sldId="260"/>
            <ac:picMk id="6" creationId="{61C3CFC3-5AB6-AA47-804E-3B071CC6344C}"/>
          </ac:picMkLst>
        </pc:picChg>
        <pc:cxnChg chg="add del mod">
          <ac:chgData name="Lipani, Aldo" userId="3d811883-7188-4056-86e4-ebeb30c53017" providerId="ADAL" clId="{921D80D6-AAC6-E94E-9666-1D7D7ABB0FE6}" dt="2020-10-07T16:16:15.192" v="2753" actId="478"/>
          <ac:cxnSpMkLst>
            <pc:docMk/>
            <pc:sldMk cId="4801027" sldId="260"/>
            <ac:cxnSpMk id="23" creationId="{F92EEC8E-0F81-3E4A-8467-88A6E60C0DCF}"/>
          </ac:cxnSpMkLst>
        </pc:cxnChg>
        <pc:cxnChg chg="add mod">
          <ac:chgData name="Lipani, Aldo" userId="3d811883-7188-4056-86e4-ebeb30c53017" providerId="ADAL" clId="{921D80D6-AAC6-E94E-9666-1D7D7ABB0FE6}" dt="2020-10-07T16:24:31.917" v="2962" actId="1036"/>
          <ac:cxnSpMkLst>
            <pc:docMk/>
            <pc:sldMk cId="4801027" sldId="260"/>
            <ac:cxnSpMk id="24" creationId="{968F1622-BFA2-704B-AF64-6B1B21B17FBE}"/>
          </ac:cxnSpMkLst>
        </pc:cxnChg>
        <pc:cxnChg chg="add mod">
          <ac:chgData name="Lipani, Aldo" userId="3d811883-7188-4056-86e4-ebeb30c53017" providerId="ADAL" clId="{921D80D6-AAC6-E94E-9666-1D7D7ABB0FE6}" dt="2020-10-07T16:24:31.917" v="2962" actId="1036"/>
          <ac:cxnSpMkLst>
            <pc:docMk/>
            <pc:sldMk cId="4801027" sldId="260"/>
            <ac:cxnSpMk id="25" creationId="{2DA07448-85D1-F84A-ADBD-F39D56755AE3}"/>
          </ac:cxnSpMkLst>
        </pc:cxnChg>
        <pc:cxnChg chg="add del mod">
          <ac:chgData name="Lipani, Aldo" userId="3d811883-7188-4056-86e4-ebeb30c53017" providerId="ADAL" clId="{921D80D6-AAC6-E94E-9666-1D7D7ABB0FE6}" dt="2020-10-07T16:16:16.238" v="2754" actId="478"/>
          <ac:cxnSpMkLst>
            <pc:docMk/>
            <pc:sldMk cId="4801027" sldId="260"/>
            <ac:cxnSpMk id="26" creationId="{777A7C22-5440-E648-A291-86B42CC48A46}"/>
          </ac:cxnSpMkLst>
        </pc:cxnChg>
        <pc:cxnChg chg="add mod">
          <ac:chgData name="Lipani, Aldo" userId="3d811883-7188-4056-86e4-ebeb30c53017" providerId="ADAL" clId="{921D80D6-AAC6-E94E-9666-1D7D7ABB0FE6}" dt="2020-10-07T16:24:31.917" v="2962" actId="1036"/>
          <ac:cxnSpMkLst>
            <pc:docMk/>
            <pc:sldMk cId="4801027" sldId="260"/>
            <ac:cxnSpMk id="27" creationId="{6D0C2C80-5360-DF40-9424-49A59E885500}"/>
          </ac:cxnSpMkLst>
        </pc:cxnChg>
        <pc:cxnChg chg="add mod">
          <ac:chgData name="Lipani, Aldo" userId="3d811883-7188-4056-86e4-ebeb30c53017" providerId="ADAL" clId="{921D80D6-AAC6-E94E-9666-1D7D7ABB0FE6}" dt="2020-10-07T16:24:31.917" v="2962" actId="1036"/>
          <ac:cxnSpMkLst>
            <pc:docMk/>
            <pc:sldMk cId="4801027" sldId="260"/>
            <ac:cxnSpMk id="28" creationId="{4A1E63EC-E0F0-FF40-BF9E-F66E002A3C11}"/>
          </ac:cxnSpMkLst>
        </pc:cxnChg>
        <pc:cxnChg chg="add mod">
          <ac:chgData name="Lipani, Aldo" userId="3d811883-7188-4056-86e4-ebeb30c53017" providerId="ADAL" clId="{921D80D6-AAC6-E94E-9666-1D7D7ABB0FE6}" dt="2020-10-07T16:24:31.917" v="2962" actId="1036"/>
          <ac:cxnSpMkLst>
            <pc:docMk/>
            <pc:sldMk cId="4801027" sldId="260"/>
            <ac:cxnSpMk id="29" creationId="{683BC7A2-F6AE-5F4C-89C8-282B59868A09}"/>
          </ac:cxnSpMkLst>
        </pc:cxnChg>
        <pc:cxnChg chg="add mod">
          <ac:chgData name="Lipani, Aldo" userId="3d811883-7188-4056-86e4-ebeb30c53017" providerId="ADAL" clId="{921D80D6-AAC6-E94E-9666-1D7D7ABB0FE6}" dt="2020-10-07T16:24:31.917" v="2962" actId="1036"/>
          <ac:cxnSpMkLst>
            <pc:docMk/>
            <pc:sldMk cId="4801027" sldId="260"/>
            <ac:cxnSpMk id="30" creationId="{72214697-A905-2B4B-A494-1A140AB7AEE1}"/>
          </ac:cxnSpMkLst>
        </pc:cxnChg>
        <pc:cxnChg chg="add mod">
          <ac:chgData name="Lipani, Aldo" userId="3d811883-7188-4056-86e4-ebeb30c53017" providerId="ADAL" clId="{921D80D6-AAC6-E94E-9666-1D7D7ABB0FE6}" dt="2020-10-07T16:26:21.822" v="2972" actId="1076"/>
          <ac:cxnSpMkLst>
            <pc:docMk/>
            <pc:sldMk cId="4801027" sldId="260"/>
            <ac:cxnSpMk id="85" creationId="{1016AA15-3BFD-864A-87C1-4C91E79A5798}"/>
          </ac:cxnSpMkLst>
        </pc:cxnChg>
        <pc:cxnChg chg="add mod">
          <ac:chgData name="Lipani, Aldo" userId="3d811883-7188-4056-86e4-ebeb30c53017" providerId="ADAL" clId="{921D80D6-AAC6-E94E-9666-1D7D7ABB0FE6}" dt="2020-10-07T16:24:31.917" v="2962" actId="1036"/>
          <ac:cxnSpMkLst>
            <pc:docMk/>
            <pc:sldMk cId="4801027" sldId="260"/>
            <ac:cxnSpMk id="86" creationId="{79B39642-90FD-1944-9E02-4EEB9946186B}"/>
          </ac:cxnSpMkLst>
        </pc:cxnChg>
        <pc:cxnChg chg="add mod">
          <ac:chgData name="Lipani, Aldo" userId="3d811883-7188-4056-86e4-ebeb30c53017" providerId="ADAL" clId="{921D80D6-AAC6-E94E-9666-1D7D7ABB0FE6}" dt="2020-10-07T16:26:11.773" v="2971" actId="1076"/>
          <ac:cxnSpMkLst>
            <pc:docMk/>
            <pc:sldMk cId="4801027" sldId="260"/>
            <ac:cxnSpMk id="97" creationId="{54175238-5707-2745-8CE9-4B2883CB181C}"/>
          </ac:cxnSpMkLst>
        </pc:cxnChg>
        <pc:cxnChg chg="add mod">
          <ac:chgData name="Lipani, Aldo" userId="3d811883-7188-4056-86e4-ebeb30c53017" providerId="ADAL" clId="{921D80D6-AAC6-E94E-9666-1D7D7ABB0FE6}" dt="2020-10-07T16:24:31.917" v="2962" actId="1036"/>
          <ac:cxnSpMkLst>
            <pc:docMk/>
            <pc:sldMk cId="4801027" sldId="260"/>
            <ac:cxnSpMk id="98" creationId="{6CE75FF6-127C-8443-B1E5-44AB9E6C2541}"/>
          </ac:cxnSpMkLst>
        </pc:cxnChg>
      </pc:sldChg>
      <pc:sldChg chg="modSp mod">
        <pc:chgData name="Lipani, Aldo" userId="3d811883-7188-4056-86e4-ebeb30c53017" providerId="ADAL" clId="{921D80D6-AAC6-E94E-9666-1D7D7ABB0FE6}" dt="2020-10-21T19:36:53.507" v="11560" actId="20577"/>
        <pc:sldMkLst>
          <pc:docMk/>
          <pc:sldMk cId="784911702" sldId="261"/>
        </pc:sldMkLst>
        <pc:spChg chg="mod">
          <ac:chgData name="Lipani, Aldo" userId="3d811883-7188-4056-86e4-ebeb30c53017" providerId="ADAL" clId="{921D80D6-AAC6-E94E-9666-1D7D7ABB0FE6}" dt="2020-10-07T16:44:02.725" v="3459" actId="20577"/>
          <ac:spMkLst>
            <pc:docMk/>
            <pc:sldMk cId="784911702" sldId="261"/>
            <ac:spMk id="2" creationId="{BF53B92D-E6AD-F847-B1F7-F5708456D2F2}"/>
          </ac:spMkLst>
        </pc:spChg>
        <pc:spChg chg="mod">
          <ac:chgData name="Lipani, Aldo" userId="3d811883-7188-4056-86e4-ebeb30c53017" providerId="ADAL" clId="{921D80D6-AAC6-E94E-9666-1D7D7ABB0FE6}" dt="2020-10-21T19:36:53.507" v="11560" actId="20577"/>
          <ac:spMkLst>
            <pc:docMk/>
            <pc:sldMk cId="784911702" sldId="261"/>
            <ac:spMk id="3" creationId="{C10C942F-B795-B944-B834-B6F9C0DA1B53}"/>
          </ac:spMkLst>
        </pc:spChg>
      </pc:sldChg>
      <pc:sldChg chg="addSp delSp modSp mod">
        <pc:chgData name="Lipani, Aldo" userId="3d811883-7188-4056-86e4-ebeb30c53017" providerId="ADAL" clId="{921D80D6-AAC6-E94E-9666-1D7D7ABB0FE6}" dt="2020-10-07T23:04:29.498" v="4183" actId="478"/>
        <pc:sldMkLst>
          <pc:docMk/>
          <pc:sldMk cId="1664498035" sldId="262"/>
        </pc:sldMkLst>
        <pc:spChg chg="mod">
          <ac:chgData name="Lipani, Aldo" userId="3d811883-7188-4056-86e4-ebeb30c53017" providerId="ADAL" clId="{921D80D6-AAC6-E94E-9666-1D7D7ABB0FE6}" dt="2020-10-07T16:48:36.971" v="3957" actId="20577"/>
          <ac:spMkLst>
            <pc:docMk/>
            <pc:sldMk cId="1664498035" sldId="262"/>
            <ac:spMk id="2" creationId="{BF53B92D-E6AD-F847-B1F7-F5708456D2F2}"/>
          </ac:spMkLst>
        </pc:spChg>
        <pc:spChg chg="mod">
          <ac:chgData name="Lipani, Aldo" userId="3d811883-7188-4056-86e4-ebeb30c53017" providerId="ADAL" clId="{921D80D6-AAC6-E94E-9666-1D7D7ABB0FE6}" dt="2020-10-07T23:00:28.964" v="4115" actId="14100"/>
          <ac:spMkLst>
            <pc:docMk/>
            <pc:sldMk cId="1664498035" sldId="262"/>
            <ac:spMk id="3" creationId="{C10C942F-B795-B944-B834-B6F9C0DA1B53}"/>
          </ac:spMkLst>
        </pc:spChg>
        <pc:spChg chg="add mod">
          <ac:chgData name="Lipani, Aldo" userId="3d811883-7188-4056-86e4-ebeb30c53017" providerId="ADAL" clId="{921D80D6-AAC6-E94E-9666-1D7D7ABB0FE6}" dt="2020-10-07T23:00:50.924" v="4117" actId="20577"/>
          <ac:spMkLst>
            <pc:docMk/>
            <pc:sldMk cId="1664498035" sldId="262"/>
            <ac:spMk id="4" creationId="{1922A496-C9B9-1447-B432-59B36DF31A37}"/>
          </ac:spMkLst>
        </pc:spChg>
        <pc:spChg chg="add del mod">
          <ac:chgData name="Lipani, Aldo" userId="3d811883-7188-4056-86e4-ebeb30c53017" providerId="ADAL" clId="{921D80D6-AAC6-E94E-9666-1D7D7ABB0FE6}" dt="2020-10-07T23:04:29.498" v="4183" actId="478"/>
          <ac:spMkLst>
            <pc:docMk/>
            <pc:sldMk cId="1664498035" sldId="262"/>
            <ac:spMk id="5" creationId="{CBE323A6-490D-D341-843A-2DC806EC3FCA}"/>
          </ac:spMkLst>
        </pc:spChg>
      </pc:sldChg>
      <pc:sldChg chg="addSp modSp mod">
        <pc:chgData name="Lipani, Aldo" userId="3d811883-7188-4056-86e4-ebeb30c53017" providerId="ADAL" clId="{921D80D6-AAC6-E94E-9666-1D7D7ABB0FE6}" dt="2020-10-07T23:34:02.613" v="4341" actId="20577"/>
        <pc:sldMkLst>
          <pc:docMk/>
          <pc:sldMk cId="1786072883" sldId="263"/>
        </pc:sldMkLst>
        <pc:spChg chg="mod">
          <ac:chgData name="Lipani, Aldo" userId="3d811883-7188-4056-86e4-ebeb30c53017" providerId="ADAL" clId="{921D80D6-AAC6-E94E-9666-1D7D7ABB0FE6}" dt="2020-10-07T23:03:10.108" v="4163" actId="20577"/>
          <ac:spMkLst>
            <pc:docMk/>
            <pc:sldMk cId="1786072883" sldId="263"/>
            <ac:spMk id="2" creationId="{BF53B92D-E6AD-F847-B1F7-F5708456D2F2}"/>
          </ac:spMkLst>
        </pc:spChg>
        <pc:spChg chg="mod">
          <ac:chgData name="Lipani, Aldo" userId="3d811883-7188-4056-86e4-ebeb30c53017" providerId="ADAL" clId="{921D80D6-AAC6-E94E-9666-1D7D7ABB0FE6}" dt="2020-10-07T23:25:17.902" v="4322" actId="403"/>
          <ac:spMkLst>
            <pc:docMk/>
            <pc:sldMk cId="1786072883" sldId="263"/>
            <ac:spMk id="3" creationId="{C10C942F-B795-B944-B834-B6F9C0DA1B53}"/>
          </ac:spMkLst>
        </pc:spChg>
        <pc:spChg chg="add mod">
          <ac:chgData name="Lipani, Aldo" userId="3d811883-7188-4056-86e4-ebeb30c53017" providerId="ADAL" clId="{921D80D6-AAC6-E94E-9666-1D7D7ABB0FE6}" dt="2020-10-07T23:34:02.613" v="4341" actId="20577"/>
          <ac:spMkLst>
            <pc:docMk/>
            <pc:sldMk cId="1786072883" sldId="263"/>
            <ac:spMk id="4" creationId="{F3A5CF8A-EB04-9F46-A719-661313D74C77}"/>
          </ac:spMkLst>
        </pc:spChg>
      </pc:sldChg>
      <pc:sldChg chg="addSp delSp modSp mod">
        <pc:chgData name="Lipani, Aldo" userId="3d811883-7188-4056-86e4-ebeb30c53017" providerId="ADAL" clId="{921D80D6-AAC6-E94E-9666-1D7D7ABB0FE6}" dt="2020-10-08T00:17:14.572" v="4766" actId="14100"/>
        <pc:sldMkLst>
          <pc:docMk/>
          <pc:sldMk cId="289019521" sldId="264"/>
        </pc:sldMkLst>
        <pc:spChg chg="mod">
          <ac:chgData name="Lipani, Aldo" userId="3d811883-7188-4056-86e4-ebeb30c53017" providerId="ADAL" clId="{921D80D6-AAC6-E94E-9666-1D7D7ABB0FE6}" dt="2020-10-08T00:09:43.510" v="4546" actId="20577"/>
          <ac:spMkLst>
            <pc:docMk/>
            <pc:sldMk cId="289019521" sldId="264"/>
            <ac:spMk id="2" creationId="{BF53B92D-E6AD-F847-B1F7-F5708456D2F2}"/>
          </ac:spMkLst>
        </pc:spChg>
        <pc:spChg chg="mod">
          <ac:chgData name="Lipani, Aldo" userId="3d811883-7188-4056-86e4-ebeb30c53017" providerId="ADAL" clId="{921D80D6-AAC6-E94E-9666-1D7D7ABB0FE6}" dt="2020-10-08T00:15:46.666" v="4728" actId="14100"/>
          <ac:spMkLst>
            <pc:docMk/>
            <pc:sldMk cId="289019521" sldId="264"/>
            <ac:spMk id="3" creationId="{C10C942F-B795-B944-B834-B6F9C0DA1B53}"/>
          </ac:spMkLst>
        </pc:spChg>
        <pc:spChg chg="add mod">
          <ac:chgData name="Lipani, Aldo" userId="3d811883-7188-4056-86e4-ebeb30c53017" providerId="ADAL" clId="{921D80D6-AAC6-E94E-9666-1D7D7ABB0FE6}" dt="2020-10-08T00:14:48.039" v="4698" actId="1076"/>
          <ac:spMkLst>
            <pc:docMk/>
            <pc:sldMk cId="289019521" sldId="264"/>
            <ac:spMk id="5" creationId="{4CE67B87-4BF6-F549-B17F-10D4BC5AAE61}"/>
          </ac:spMkLst>
        </pc:spChg>
        <pc:spChg chg="add mod">
          <ac:chgData name="Lipani, Aldo" userId="3d811883-7188-4056-86e4-ebeb30c53017" providerId="ADAL" clId="{921D80D6-AAC6-E94E-9666-1D7D7ABB0FE6}" dt="2020-10-08T00:15:20.117" v="4714" actId="1038"/>
          <ac:spMkLst>
            <pc:docMk/>
            <pc:sldMk cId="289019521" sldId="264"/>
            <ac:spMk id="8" creationId="{648B378C-702F-4D48-9C99-AAC195D7B6FB}"/>
          </ac:spMkLst>
        </pc:spChg>
        <pc:spChg chg="add mod">
          <ac:chgData name="Lipani, Aldo" userId="3d811883-7188-4056-86e4-ebeb30c53017" providerId="ADAL" clId="{921D80D6-AAC6-E94E-9666-1D7D7ABB0FE6}" dt="2020-10-08T00:16:08.355" v="4733" actId="1076"/>
          <ac:spMkLst>
            <pc:docMk/>
            <pc:sldMk cId="289019521" sldId="264"/>
            <ac:spMk id="9" creationId="{489FF486-6A14-E740-B2FE-74E1604725EC}"/>
          </ac:spMkLst>
        </pc:spChg>
        <pc:spChg chg="add mod">
          <ac:chgData name="Lipani, Aldo" userId="3d811883-7188-4056-86e4-ebeb30c53017" providerId="ADAL" clId="{921D80D6-AAC6-E94E-9666-1D7D7ABB0FE6}" dt="2020-10-08T00:16:10.240" v="4734" actId="1076"/>
          <ac:spMkLst>
            <pc:docMk/>
            <pc:sldMk cId="289019521" sldId="264"/>
            <ac:spMk id="10" creationId="{05C5A1E0-3360-AE43-AC6B-EEC906426113}"/>
          </ac:spMkLst>
        </pc:spChg>
        <pc:spChg chg="add mod">
          <ac:chgData name="Lipani, Aldo" userId="3d811883-7188-4056-86e4-ebeb30c53017" providerId="ADAL" clId="{921D80D6-AAC6-E94E-9666-1D7D7ABB0FE6}" dt="2020-10-08T00:16:17.398" v="4735" actId="1076"/>
          <ac:spMkLst>
            <pc:docMk/>
            <pc:sldMk cId="289019521" sldId="264"/>
            <ac:spMk id="18" creationId="{3887A40F-0917-3945-8000-D82047B3CD83}"/>
          </ac:spMkLst>
        </pc:spChg>
        <pc:spChg chg="add mod">
          <ac:chgData name="Lipani, Aldo" userId="3d811883-7188-4056-86e4-ebeb30c53017" providerId="ADAL" clId="{921D80D6-AAC6-E94E-9666-1D7D7ABB0FE6}" dt="2020-10-08T00:16:25.457" v="4738" actId="20577"/>
          <ac:spMkLst>
            <pc:docMk/>
            <pc:sldMk cId="289019521" sldId="264"/>
            <ac:spMk id="21" creationId="{718376FA-2605-A543-B307-B672544049DB}"/>
          </ac:spMkLst>
        </pc:spChg>
        <pc:spChg chg="add mod">
          <ac:chgData name="Lipani, Aldo" userId="3d811883-7188-4056-86e4-ebeb30c53017" providerId="ADAL" clId="{921D80D6-AAC6-E94E-9666-1D7D7ABB0FE6}" dt="2020-10-08T00:16:29.338" v="4742" actId="20577"/>
          <ac:spMkLst>
            <pc:docMk/>
            <pc:sldMk cId="289019521" sldId="264"/>
            <ac:spMk id="22" creationId="{EE5D3B8B-F7FF-0846-9A55-583D7B6195EC}"/>
          </ac:spMkLst>
        </pc:spChg>
        <pc:spChg chg="add mod">
          <ac:chgData name="Lipani, Aldo" userId="3d811883-7188-4056-86e4-ebeb30c53017" providerId="ADAL" clId="{921D80D6-AAC6-E94E-9666-1D7D7ABB0FE6}" dt="2020-10-08T00:16:45.700" v="4751" actId="1037"/>
          <ac:spMkLst>
            <pc:docMk/>
            <pc:sldMk cId="289019521" sldId="264"/>
            <ac:spMk id="23" creationId="{FB70D8B8-0EA9-7E4C-A42A-CA9A6BDDCA67}"/>
          </ac:spMkLst>
        </pc:spChg>
        <pc:spChg chg="add mod">
          <ac:chgData name="Lipani, Aldo" userId="3d811883-7188-4056-86e4-ebeb30c53017" providerId="ADAL" clId="{921D80D6-AAC6-E94E-9666-1D7D7ABB0FE6}" dt="2020-10-08T00:16:50.572" v="4752" actId="1037"/>
          <ac:spMkLst>
            <pc:docMk/>
            <pc:sldMk cId="289019521" sldId="264"/>
            <ac:spMk id="26" creationId="{5DBD8C12-7DA7-AD41-B32E-8C456E9EFF6B}"/>
          </ac:spMkLst>
        </pc:spChg>
        <pc:spChg chg="add mod">
          <ac:chgData name="Lipani, Aldo" userId="3d811883-7188-4056-86e4-ebeb30c53017" providerId="ADAL" clId="{921D80D6-AAC6-E94E-9666-1D7D7ABB0FE6}" dt="2020-10-08T00:16:50.572" v="4752" actId="1037"/>
          <ac:spMkLst>
            <pc:docMk/>
            <pc:sldMk cId="289019521" sldId="264"/>
            <ac:spMk id="27" creationId="{7D482EA2-0511-B546-8A75-EE41D478A6D0}"/>
          </ac:spMkLst>
        </pc:spChg>
        <pc:spChg chg="add mod">
          <ac:chgData name="Lipani, Aldo" userId="3d811883-7188-4056-86e4-ebeb30c53017" providerId="ADAL" clId="{921D80D6-AAC6-E94E-9666-1D7D7ABB0FE6}" dt="2020-10-08T00:17:14.572" v="4766" actId="14100"/>
          <ac:spMkLst>
            <pc:docMk/>
            <pc:sldMk cId="289019521" sldId="264"/>
            <ac:spMk id="30" creationId="{3033A1E3-E007-2140-B23A-70B4E0D11997}"/>
          </ac:spMkLst>
        </pc:spChg>
        <pc:graphicFrameChg chg="add del mod">
          <ac:chgData name="Lipani, Aldo" userId="3d811883-7188-4056-86e4-ebeb30c53017" providerId="ADAL" clId="{921D80D6-AAC6-E94E-9666-1D7D7ABB0FE6}" dt="2020-10-08T00:14:36.315" v="4696" actId="478"/>
          <ac:graphicFrameMkLst>
            <pc:docMk/>
            <pc:sldMk cId="289019521" sldId="264"/>
            <ac:graphicFrameMk id="4" creationId="{A68D168C-C7E8-704C-ABAE-BC0DECD5AA29}"/>
          </ac:graphicFrameMkLst>
        </pc:graphicFrameChg>
        <pc:cxnChg chg="add mod">
          <ac:chgData name="Lipani, Aldo" userId="3d811883-7188-4056-86e4-ebeb30c53017" providerId="ADAL" clId="{921D80D6-AAC6-E94E-9666-1D7D7ABB0FE6}" dt="2020-10-08T00:16:10.240" v="4734" actId="1076"/>
          <ac:cxnSpMkLst>
            <pc:docMk/>
            <pc:sldMk cId="289019521" sldId="264"/>
            <ac:cxnSpMk id="6" creationId="{FC5256CA-2653-DC4B-8A33-153EC540AA2A}"/>
          </ac:cxnSpMkLst>
        </pc:cxnChg>
        <pc:cxnChg chg="add mod">
          <ac:chgData name="Lipani, Aldo" userId="3d811883-7188-4056-86e4-ebeb30c53017" providerId="ADAL" clId="{921D80D6-AAC6-E94E-9666-1D7D7ABB0FE6}" dt="2020-10-08T00:16:08.355" v="4733" actId="1076"/>
          <ac:cxnSpMkLst>
            <pc:docMk/>
            <pc:sldMk cId="289019521" sldId="264"/>
            <ac:cxnSpMk id="7" creationId="{C2FCD979-ECF0-5E4D-97A1-B37B1085959F}"/>
          </ac:cxnSpMkLst>
        </pc:cxnChg>
        <pc:cxnChg chg="add mod">
          <ac:chgData name="Lipani, Aldo" userId="3d811883-7188-4056-86e4-ebeb30c53017" providerId="ADAL" clId="{921D80D6-AAC6-E94E-9666-1D7D7ABB0FE6}" dt="2020-10-08T00:16:17.398" v="4735" actId="1076"/>
          <ac:cxnSpMkLst>
            <pc:docMk/>
            <pc:sldMk cId="289019521" sldId="264"/>
            <ac:cxnSpMk id="19" creationId="{B958EF50-1E14-4847-A2F6-F05BC2882299}"/>
          </ac:cxnSpMkLst>
        </pc:cxnChg>
        <pc:cxnChg chg="add mod">
          <ac:chgData name="Lipani, Aldo" userId="3d811883-7188-4056-86e4-ebeb30c53017" providerId="ADAL" clId="{921D80D6-AAC6-E94E-9666-1D7D7ABB0FE6}" dt="2020-10-08T00:16:17.398" v="4735" actId="1076"/>
          <ac:cxnSpMkLst>
            <pc:docMk/>
            <pc:sldMk cId="289019521" sldId="264"/>
            <ac:cxnSpMk id="20" creationId="{E3B0C394-B0D7-9542-BAA7-C55FD07D21A8}"/>
          </ac:cxnSpMkLst>
        </pc:cxnChg>
        <pc:cxnChg chg="add mod">
          <ac:chgData name="Lipani, Aldo" userId="3d811883-7188-4056-86e4-ebeb30c53017" providerId="ADAL" clId="{921D80D6-AAC6-E94E-9666-1D7D7ABB0FE6}" dt="2020-10-08T00:16:45.700" v="4751" actId="1037"/>
          <ac:cxnSpMkLst>
            <pc:docMk/>
            <pc:sldMk cId="289019521" sldId="264"/>
            <ac:cxnSpMk id="24" creationId="{FF2F4B4E-51E2-0F4A-AA99-72A695ECAE0D}"/>
          </ac:cxnSpMkLst>
        </pc:cxnChg>
        <pc:cxnChg chg="add mod">
          <ac:chgData name="Lipani, Aldo" userId="3d811883-7188-4056-86e4-ebeb30c53017" providerId="ADAL" clId="{921D80D6-AAC6-E94E-9666-1D7D7ABB0FE6}" dt="2020-10-08T00:16:45.700" v="4751" actId="1037"/>
          <ac:cxnSpMkLst>
            <pc:docMk/>
            <pc:sldMk cId="289019521" sldId="264"/>
            <ac:cxnSpMk id="25" creationId="{0302D213-70E2-2542-8D87-AA281C2488CF}"/>
          </ac:cxnSpMkLst>
        </pc:cxnChg>
      </pc:sldChg>
      <pc:sldChg chg="modSp add del mod">
        <pc:chgData name="Lipani, Aldo" userId="3d811883-7188-4056-86e4-ebeb30c53017" providerId="ADAL" clId="{921D80D6-AAC6-E94E-9666-1D7D7ABB0FE6}" dt="2020-10-07T15:02:17.369" v="1822" actId="2696"/>
        <pc:sldMkLst>
          <pc:docMk/>
          <pc:sldMk cId="1541508579" sldId="265"/>
        </pc:sldMkLst>
        <pc:spChg chg="mod">
          <ac:chgData name="Lipani, Aldo" userId="3d811883-7188-4056-86e4-ebeb30c53017" providerId="ADAL" clId="{921D80D6-AAC6-E94E-9666-1D7D7ABB0FE6}" dt="2020-10-07T15:01:48.321" v="1791" actId="20577"/>
          <ac:spMkLst>
            <pc:docMk/>
            <pc:sldMk cId="1541508579" sldId="265"/>
            <ac:spMk id="2" creationId="{77751650-D89D-8D4B-9FAD-80487AD22D12}"/>
          </ac:spMkLst>
        </pc:spChg>
        <pc:spChg chg="mod">
          <ac:chgData name="Lipani, Aldo" userId="3d811883-7188-4056-86e4-ebeb30c53017" providerId="ADAL" clId="{921D80D6-AAC6-E94E-9666-1D7D7ABB0FE6}" dt="2020-10-07T15:02:08.894" v="1820" actId="20577"/>
          <ac:spMkLst>
            <pc:docMk/>
            <pc:sldMk cId="1541508579" sldId="265"/>
            <ac:spMk id="3" creationId="{AF3126AD-8474-394B-AA69-31B64C156E2C}"/>
          </ac:spMkLst>
        </pc:spChg>
      </pc:sldChg>
      <pc:sldChg chg="modSp add mod">
        <pc:chgData name="Lipani, Aldo" userId="3d811883-7188-4056-86e4-ebeb30c53017" providerId="ADAL" clId="{921D80D6-AAC6-E94E-9666-1D7D7ABB0FE6}" dt="2020-10-07T15:20:54.227" v="2626" actId="20577"/>
        <pc:sldMkLst>
          <pc:docMk/>
          <pc:sldMk cId="1546110079" sldId="265"/>
        </pc:sldMkLst>
        <pc:spChg chg="mod">
          <ac:chgData name="Lipani, Aldo" userId="3d811883-7188-4056-86e4-ebeb30c53017" providerId="ADAL" clId="{921D80D6-AAC6-E94E-9666-1D7D7ABB0FE6}" dt="2020-10-07T15:04:16.516" v="1840" actId="20577"/>
          <ac:spMkLst>
            <pc:docMk/>
            <pc:sldMk cId="1546110079" sldId="265"/>
            <ac:spMk id="2" creationId="{77751650-D89D-8D4B-9FAD-80487AD22D12}"/>
          </ac:spMkLst>
        </pc:spChg>
        <pc:spChg chg="mod">
          <ac:chgData name="Lipani, Aldo" userId="3d811883-7188-4056-86e4-ebeb30c53017" providerId="ADAL" clId="{921D80D6-AAC6-E94E-9666-1D7D7ABB0FE6}" dt="2020-10-07T15:20:54.227" v="2626" actId="20577"/>
          <ac:spMkLst>
            <pc:docMk/>
            <pc:sldMk cId="1546110079" sldId="265"/>
            <ac:spMk id="3" creationId="{AF3126AD-8474-394B-AA69-31B64C156E2C}"/>
          </ac:spMkLst>
        </pc:spChg>
        <pc:spChg chg="mod">
          <ac:chgData name="Lipani, Aldo" userId="3d811883-7188-4056-86e4-ebeb30c53017" providerId="ADAL" clId="{921D80D6-AAC6-E94E-9666-1D7D7ABB0FE6}" dt="2020-10-07T15:13:40.696" v="2444" actId="20577"/>
          <ac:spMkLst>
            <pc:docMk/>
            <pc:sldMk cId="1546110079" sldId="265"/>
            <ac:spMk id="12" creationId="{D97796FD-2348-B249-B775-E1EE68BF937C}"/>
          </ac:spMkLst>
        </pc:spChg>
        <pc:spChg chg="mod">
          <ac:chgData name="Lipani, Aldo" userId="3d811883-7188-4056-86e4-ebeb30c53017" providerId="ADAL" clId="{921D80D6-AAC6-E94E-9666-1D7D7ABB0FE6}" dt="2020-10-07T15:14:07.660" v="2452" actId="20577"/>
          <ac:spMkLst>
            <pc:docMk/>
            <pc:sldMk cId="1546110079" sldId="265"/>
            <ac:spMk id="13" creationId="{6D5F0596-8CF3-C345-8F91-D3BE91C7CF43}"/>
          </ac:spMkLst>
        </pc:spChg>
        <pc:spChg chg="mod">
          <ac:chgData name="Lipani, Aldo" userId="3d811883-7188-4056-86e4-ebeb30c53017" providerId="ADAL" clId="{921D80D6-AAC6-E94E-9666-1D7D7ABB0FE6}" dt="2020-10-07T15:14:27.729" v="2458" actId="20577"/>
          <ac:spMkLst>
            <pc:docMk/>
            <pc:sldMk cId="1546110079" sldId="265"/>
            <ac:spMk id="14" creationId="{CE71DB37-E04D-EB4E-8E63-D14C09BA50BA}"/>
          </ac:spMkLst>
        </pc:spChg>
        <pc:spChg chg="mod">
          <ac:chgData name="Lipani, Aldo" userId="3d811883-7188-4056-86e4-ebeb30c53017" providerId="ADAL" clId="{921D80D6-AAC6-E94E-9666-1D7D7ABB0FE6}" dt="2020-10-07T15:14:36.871" v="2464" actId="20577"/>
          <ac:spMkLst>
            <pc:docMk/>
            <pc:sldMk cId="1546110079" sldId="265"/>
            <ac:spMk id="15" creationId="{057217A0-D3E2-7345-B858-D13B00D4A096}"/>
          </ac:spMkLst>
        </pc:spChg>
      </pc:sldChg>
      <pc:sldChg chg="addSp delSp modSp add mod">
        <pc:chgData name="Lipani, Aldo" userId="3d811883-7188-4056-86e4-ebeb30c53017" providerId="ADAL" clId="{921D80D6-AAC6-E94E-9666-1D7D7ABB0FE6}" dt="2020-10-07T16:43:51.228" v="3457" actId="1076"/>
        <pc:sldMkLst>
          <pc:docMk/>
          <pc:sldMk cId="3572138795" sldId="266"/>
        </pc:sldMkLst>
        <pc:spChg chg="mod">
          <ac:chgData name="Lipani, Aldo" userId="3d811883-7188-4056-86e4-ebeb30c53017" providerId="ADAL" clId="{921D80D6-AAC6-E94E-9666-1D7D7ABB0FE6}" dt="2020-10-07T16:38:00.115" v="3181" actId="20577"/>
          <ac:spMkLst>
            <pc:docMk/>
            <pc:sldMk cId="3572138795" sldId="266"/>
            <ac:spMk id="2" creationId="{5FE966AC-9D2A-7047-B442-E333860043A6}"/>
          </ac:spMkLst>
        </pc:spChg>
        <pc:spChg chg="mod">
          <ac:chgData name="Lipani, Aldo" userId="3d811883-7188-4056-86e4-ebeb30c53017" providerId="ADAL" clId="{921D80D6-AAC6-E94E-9666-1D7D7ABB0FE6}" dt="2020-10-07T16:30:46.381" v="3068" actId="20577"/>
          <ac:spMkLst>
            <pc:docMk/>
            <pc:sldMk cId="3572138795" sldId="266"/>
            <ac:spMk id="3" creationId="{1DC9FA53-9EE8-0745-92FC-DAD400D86E32}"/>
          </ac:spMkLst>
        </pc:spChg>
        <pc:spChg chg="mod">
          <ac:chgData name="Lipani, Aldo" userId="3d811883-7188-4056-86e4-ebeb30c53017" providerId="ADAL" clId="{921D80D6-AAC6-E94E-9666-1D7D7ABB0FE6}" dt="2020-10-07T16:37:38.289" v="3175" actId="1037"/>
          <ac:spMkLst>
            <pc:docMk/>
            <pc:sldMk cId="3572138795" sldId="266"/>
            <ac:spMk id="7" creationId="{C1DD5170-CF38-734C-BB18-50C7793CAC0B}"/>
          </ac:spMkLst>
        </pc:spChg>
        <pc:spChg chg="mod">
          <ac:chgData name="Lipani, Aldo" userId="3d811883-7188-4056-86e4-ebeb30c53017" providerId="ADAL" clId="{921D80D6-AAC6-E94E-9666-1D7D7ABB0FE6}" dt="2020-10-07T16:37:38.289" v="3175" actId="1037"/>
          <ac:spMkLst>
            <pc:docMk/>
            <pc:sldMk cId="3572138795" sldId="266"/>
            <ac:spMk id="10" creationId="{829A9CAD-E42A-9149-B7FC-AF841E734686}"/>
          </ac:spMkLst>
        </pc:spChg>
        <pc:spChg chg="mod">
          <ac:chgData name="Lipani, Aldo" userId="3d811883-7188-4056-86e4-ebeb30c53017" providerId="ADAL" clId="{921D80D6-AAC6-E94E-9666-1D7D7ABB0FE6}" dt="2020-10-07T16:37:38.289" v="3175" actId="1037"/>
          <ac:spMkLst>
            <pc:docMk/>
            <pc:sldMk cId="3572138795" sldId="266"/>
            <ac:spMk id="12" creationId="{84DAF9BB-8A6C-C243-B958-2689E97FAB6A}"/>
          </ac:spMkLst>
        </pc:spChg>
        <pc:spChg chg="mod">
          <ac:chgData name="Lipani, Aldo" userId="3d811883-7188-4056-86e4-ebeb30c53017" providerId="ADAL" clId="{921D80D6-AAC6-E94E-9666-1D7D7ABB0FE6}" dt="2020-10-07T16:37:38.289" v="3175" actId="1037"/>
          <ac:spMkLst>
            <pc:docMk/>
            <pc:sldMk cId="3572138795" sldId="266"/>
            <ac:spMk id="15" creationId="{E9FBB642-7397-FD47-8384-0EDD3927DFA2}"/>
          </ac:spMkLst>
        </pc:spChg>
        <pc:spChg chg="mod">
          <ac:chgData name="Lipani, Aldo" userId="3d811883-7188-4056-86e4-ebeb30c53017" providerId="ADAL" clId="{921D80D6-AAC6-E94E-9666-1D7D7ABB0FE6}" dt="2020-10-07T16:37:38.289" v="3175" actId="1037"/>
          <ac:spMkLst>
            <pc:docMk/>
            <pc:sldMk cId="3572138795" sldId="266"/>
            <ac:spMk id="20" creationId="{77616500-558D-E24C-8400-6BAC1507A7D6}"/>
          </ac:spMkLst>
        </pc:spChg>
        <pc:spChg chg="mod">
          <ac:chgData name="Lipani, Aldo" userId="3d811883-7188-4056-86e4-ebeb30c53017" providerId="ADAL" clId="{921D80D6-AAC6-E94E-9666-1D7D7ABB0FE6}" dt="2020-10-07T16:37:38.289" v="3175" actId="1037"/>
          <ac:spMkLst>
            <pc:docMk/>
            <pc:sldMk cId="3572138795" sldId="266"/>
            <ac:spMk id="22" creationId="{11B8C49D-43E1-EA41-B90A-3FA1C8DFD1CF}"/>
          </ac:spMkLst>
        </pc:spChg>
        <pc:spChg chg="del">
          <ac:chgData name="Lipani, Aldo" userId="3d811883-7188-4056-86e4-ebeb30c53017" providerId="ADAL" clId="{921D80D6-AAC6-E94E-9666-1D7D7ABB0FE6}" dt="2020-10-07T16:35:11.478" v="3079" actId="478"/>
          <ac:spMkLst>
            <pc:docMk/>
            <pc:sldMk cId="3572138795" sldId="266"/>
            <ac:spMk id="49" creationId="{9759DF6F-7B34-3B4D-B05E-BE80DA208CBF}"/>
          </ac:spMkLst>
        </pc:spChg>
        <pc:spChg chg="mod">
          <ac:chgData name="Lipani, Aldo" userId="3d811883-7188-4056-86e4-ebeb30c53017" providerId="ADAL" clId="{921D80D6-AAC6-E94E-9666-1D7D7ABB0FE6}" dt="2020-10-07T16:37:38.289" v="3175" actId="1037"/>
          <ac:spMkLst>
            <pc:docMk/>
            <pc:sldMk cId="3572138795" sldId="266"/>
            <ac:spMk id="50" creationId="{CE978F06-4B36-EC43-9A43-CEB8A19190C7}"/>
          </ac:spMkLst>
        </pc:spChg>
        <pc:spChg chg="mod">
          <ac:chgData name="Lipani, Aldo" userId="3d811883-7188-4056-86e4-ebeb30c53017" providerId="ADAL" clId="{921D80D6-AAC6-E94E-9666-1D7D7ABB0FE6}" dt="2020-10-07T16:37:38.289" v="3175" actId="1037"/>
          <ac:spMkLst>
            <pc:docMk/>
            <pc:sldMk cId="3572138795" sldId="266"/>
            <ac:spMk id="51" creationId="{1D17B011-185D-BC4B-A79D-4EB3E537211C}"/>
          </ac:spMkLst>
        </pc:spChg>
        <pc:spChg chg="del">
          <ac:chgData name="Lipani, Aldo" userId="3d811883-7188-4056-86e4-ebeb30c53017" providerId="ADAL" clId="{921D80D6-AAC6-E94E-9666-1D7D7ABB0FE6}" dt="2020-10-07T16:35:33.675" v="3091" actId="478"/>
          <ac:spMkLst>
            <pc:docMk/>
            <pc:sldMk cId="3572138795" sldId="266"/>
            <ac:spMk id="52" creationId="{3605CE17-796A-FC45-95F6-A09BE979E061}"/>
          </ac:spMkLst>
        </pc:spChg>
        <pc:spChg chg="mod">
          <ac:chgData name="Lipani, Aldo" userId="3d811883-7188-4056-86e4-ebeb30c53017" providerId="ADAL" clId="{921D80D6-AAC6-E94E-9666-1D7D7ABB0FE6}" dt="2020-10-07T16:37:38.289" v="3175" actId="1037"/>
          <ac:spMkLst>
            <pc:docMk/>
            <pc:sldMk cId="3572138795" sldId="266"/>
            <ac:spMk id="65" creationId="{ADD1971D-1216-894C-9CDE-0AD422692847}"/>
          </ac:spMkLst>
        </pc:spChg>
        <pc:spChg chg="mod">
          <ac:chgData name="Lipani, Aldo" userId="3d811883-7188-4056-86e4-ebeb30c53017" providerId="ADAL" clId="{921D80D6-AAC6-E94E-9666-1D7D7ABB0FE6}" dt="2020-10-07T16:37:38.289" v="3175" actId="1037"/>
          <ac:spMkLst>
            <pc:docMk/>
            <pc:sldMk cId="3572138795" sldId="266"/>
            <ac:spMk id="66" creationId="{FCA63A16-7BB9-C547-8FEB-DF4EC89BD12E}"/>
          </ac:spMkLst>
        </pc:spChg>
        <pc:spChg chg="mod">
          <ac:chgData name="Lipani, Aldo" userId="3d811883-7188-4056-86e4-ebeb30c53017" providerId="ADAL" clId="{921D80D6-AAC6-E94E-9666-1D7D7ABB0FE6}" dt="2020-10-07T16:37:38.289" v="3175" actId="1037"/>
          <ac:spMkLst>
            <pc:docMk/>
            <pc:sldMk cId="3572138795" sldId="266"/>
            <ac:spMk id="68" creationId="{07835158-7E7C-8E43-B218-2406354F6E59}"/>
          </ac:spMkLst>
        </pc:spChg>
        <pc:spChg chg="mod">
          <ac:chgData name="Lipani, Aldo" userId="3d811883-7188-4056-86e4-ebeb30c53017" providerId="ADAL" clId="{921D80D6-AAC6-E94E-9666-1D7D7ABB0FE6}" dt="2020-10-07T16:37:38.289" v="3175" actId="1037"/>
          <ac:spMkLst>
            <pc:docMk/>
            <pc:sldMk cId="3572138795" sldId="266"/>
            <ac:spMk id="83" creationId="{9AFA83F8-BC70-0347-B437-4D30D646718D}"/>
          </ac:spMkLst>
        </pc:spChg>
        <pc:spChg chg="mod">
          <ac:chgData name="Lipani, Aldo" userId="3d811883-7188-4056-86e4-ebeb30c53017" providerId="ADAL" clId="{921D80D6-AAC6-E94E-9666-1D7D7ABB0FE6}" dt="2020-10-07T16:37:38.289" v="3175" actId="1037"/>
          <ac:spMkLst>
            <pc:docMk/>
            <pc:sldMk cId="3572138795" sldId="266"/>
            <ac:spMk id="84" creationId="{DE4E3E8D-7E0B-394E-8530-C18495550A67}"/>
          </ac:spMkLst>
        </pc:spChg>
        <pc:spChg chg="del">
          <ac:chgData name="Lipani, Aldo" userId="3d811883-7188-4056-86e4-ebeb30c53017" providerId="ADAL" clId="{921D80D6-AAC6-E94E-9666-1D7D7ABB0FE6}" dt="2020-10-07T16:35:31.877" v="3090" actId="478"/>
          <ac:spMkLst>
            <pc:docMk/>
            <pc:sldMk cId="3572138795" sldId="266"/>
            <ac:spMk id="87" creationId="{6E120E21-F3B8-E948-A3FC-A0A65907FBB3}"/>
          </ac:spMkLst>
        </pc:spChg>
        <pc:spChg chg="del">
          <ac:chgData name="Lipani, Aldo" userId="3d811883-7188-4056-86e4-ebeb30c53017" providerId="ADAL" clId="{921D80D6-AAC6-E94E-9666-1D7D7ABB0FE6}" dt="2020-10-07T16:35:42.634" v="3094" actId="478"/>
          <ac:spMkLst>
            <pc:docMk/>
            <pc:sldMk cId="3572138795" sldId="266"/>
            <ac:spMk id="88" creationId="{97132C47-D76C-EB48-B1AE-1E3B0A20064E}"/>
          </ac:spMkLst>
        </pc:spChg>
        <pc:spChg chg="mod">
          <ac:chgData name="Lipani, Aldo" userId="3d811883-7188-4056-86e4-ebeb30c53017" providerId="ADAL" clId="{921D80D6-AAC6-E94E-9666-1D7D7ABB0FE6}" dt="2020-10-07T16:37:38.289" v="3175" actId="1037"/>
          <ac:spMkLst>
            <pc:docMk/>
            <pc:sldMk cId="3572138795" sldId="266"/>
            <ac:spMk id="96" creationId="{925A3BC7-C22C-B84B-938D-F0CD3C3766B1}"/>
          </ac:spMkLst>
        </pc:spChg>
        <pc:spChg chg="del">
          <ac:chgData name="Lipani, Aldo" userId="3d811883-7188-4056-86e4-ebeb30c53017" providerId="ADAL" clId="{921D80D6-AAC6-E94E-9666-1D7D7ABB0FE6}" dt="2020-10-07T16:35:43.722" v="3095" actId="478"/>
          <ac:spMkLst>
            <pc:docMk/>
            <pc:sldMk cId="3572138795" sldId="266"/>
            <ac:spMk id="99" creationId="{A831793F-7A53-904F-BC93-3B2AB076286A}"/>
          </ac:spMkLst>
        </pc:spChg>
        <pc:spChg chg="del">
          <ac:chgData name="Lipani, Aldo" userId="3d811883-7188-4056-86e4-ebeb30c53017" providerId="ADAL" clId="{921D80D6-AAC6-E94E-9666-1D7D7ABB0FE6}" dt="2020-10-07T16:35:24.712" v="3086" actId="478"/>
          <ac:spMkLst>
            <pc:docMk/>
            <pc:sldMk cId="3572138795" sldId="266"/>
            <ac:spMk id="100" creationId="{601E8278-6EE6-2A4B-96BA-5FBC08183B7B}"/>
          </ac:spMkLst>
        </pc:spChg>
        <pc:spChg chg="del">
          <ac:chgData name="Lipani, Aldo" userId="3d811883-7188-4056-86e4-ebeb30c53017" providerId="ADAL" clId="{921D80D6-AAC6-E94E-9666-1D7D7ABB0FE6}" dt="2020-10-07T16:35:15.565" v="3082" actId="478"/>
          <ac:spMkLst>
            <pc:docMk/>
            <pc:sldMk cId="3572138795" sldId="266"/>
            <ac:spMk id="101" creationId="{568CA5CB-B376-E34C-BD7F-50FFFC1BEEBF}"/>
          </ac:spMkLst>
        </pc:spChg>
        <pc:spChg chg="del">
          <ac:chgData name="Lipani, Aldo" userId="3d811883-7188-4056-86e4-ebeb30c53017" providerId="ADAL" clId="{921D80D6-AAC6-E94E-9666-1D7D7ABB0FE6}" dt="2020-10-07T16:35:30.460" v="3089" actId="478"/>
          <ac:spMkLst>
            <pc:docMk/>
            <pc:sldMk cId="3572138795" sldId="266"/>
            <ac:spMk id="118" creationId="{602D9DDB-8C8D-E742-97C4-B71CECA6BE53}"/>
          </ac:spMkLst>
        </pc:spChg>
        <pc:picChg chg="add mod">
          <ac:chgData name="Lipani, Aldo" userId="3d811883-7188-4056-86e4-ebeb30c53017" providerId="ADAL" clId="{921D80D6-AAC6-E94E-9666-1D7D7ABB0FE6}" dt="2020-10-07T16:43:51.228" v="3457" actId="1076"/>
          <ac:picMkLst>
            <pc:docMk/>
            <pc:sldMk cId="3572138795" sldId="266"/>
            <ac:picMk id="4" creationId="{394020A3-BDA8-2343-8757-EBDDF822B4D2}"/>
          </ac:picMkLst>
        </pc:picChg>
        <pc:picChg chg="del">
          <ac:chgData name="Lipani, Aldo" userId="3d811883-7188-4056-86e4-ebeb30c53017" providerId="ADAL" clId="{921D80D6-AAC6-E94E-9666-1D7D7ABB0FE6}" dt="2020-10-07T16:34:46.253" v="3069" actId="478"/>
          <ac:picMkLst>
            <pc:docMk/>
            <pc:sldMk cId="3572138795" sldId="266"/>
            <ac:picMk id="6" creationId="{61C3CFC3-5AB6-AA47-804E-3B071CC6344C}"/>
          </ac:picMkLst>
        </pc:picChg>
        <pc:cxnChg chg="mod">
          <ac:chgData name="Lipani, Aldo" userId="3d811883-7188-4056-86e4-ebeb30c53017" providerId="ADAL" clId="{921D80D6-AAC6-E94E-9666-1D7D7ABB0FE6}" dt="2020-10-07T16:37:38.289" v="3175" actId="1037"/>
          <ac:cxnSpMkLst>
            <pc:docMk/>
            <pc:sldMk cId="3572138795" sldId="266"/>
            <ac:cxnSpMk id="24" creationId="{968F1622-BFA2-704B-AF64-6B1B21B17FBE}"/>
          </ac:cxnSpMkLst>
        </pc:cxnChg>
        <pc:cxnChg chg="mod">
          <ac:chgData name="Lipani, Aldo" userId="3d811883-7188-4056-86e4-ebeb30c53017" providerId="ADAL" clId="{921D80D6-AAC6-E94E-9666-1D7D7ABB0FE6}" dt="2020-10-07T16:37:38.289" v="3175" actId="1037"/>
          <ac:cxnSpMkLst>
            <pc:docMk/>
            <pc:sldMk cId="3572138795" sldId="266"/>
            <ac:cxnSpMk id="25" creationId="{2DA07448-85D1-F84A-ADBD-F39D56755AE3}"/>
          </ac:cxnSpMkLst>
        </pc:cxnChg>
        <pc:cxnChg chg="mod">
          <ac:chgData name="Lipani, Aldo" userId="3d811883-7188-4056-86e4-ebeb30c53017" providerId="ADAL" clId="{921D80D6-AAC6-E94E-9666-1D7D7ABB0FE6}" dt="2020-10-07T16:37:38.289" v="3175" actId="1037"/>
          <ac:cxnSpMkLst>
            <pc:docMk/>
            <pc:sldMk cId="3572138795" sldId="266"/>
            <ac:cxnSpMk id="27" creationId="{6D0C2C80-5360-DF40-9424-49A59E885500}"/>
          </ac:cxnSpMkLst>
        </pc:cxnChg>
        <pc:cxnChg chg="mod">
          <ac:chgData name="Lipani, Aldo" userId="3d811883-7188-4056-86e4-ebeb30c53017" providerId="ADAL" clId="{921D80D6-AAC6-E94E-9666-1D7D7ABB0FE6}" dt="2020-10-07T16:37:38.289" v="3175" actId="1037"/>
          <ac:cxnSpMkLst>
            <pc:docMk/>
            <pc:sldMk cId="3572138795" sldId="266"/>
            <ac:cxnSpMk id="28" creationId="{4A1E63EC-E0F0-FF40-BF9E-F66E002A3C11}"/>
          </ac:cxnSpMkLst>
        </pc:cxnChg>
        <pc:cxnChg chg="mod">
          <ac:chgData name="Lipani, Aldo" userId="3d811883-7188-4056-86e4-ebeb30c53017" providerId="ADAL" clId="{921D80D6-AAC6-E94E-9666-1D7D7ABB0FE6}" dt="2020-10-07T16:37:38.289" v="3175" actId="1037"/>
          <ac:cxnSpMkLst>
            <pc:docMk/>
            <pc:sldMk cId="3572138795" sldId="266"/>
            <ac:cxnSpMk id="29" creationId="{683BC7A2-F6AE-5F4C-89C8-282B59868A09}"/>
          </ac:cxnSpMkLst>
        </pc:cxnChg>
        <pc:cxnChg chg="mod">
          <ac:chgData name="Lipani, Aldo" userId="3d811883-7188-4056-86e4-ebeb30c53017" providerId="ADAL" clId="{921D80D6-AAC6-E94E-9666-1D7D7ABB0FE6}" dt="2020-10-07T16:37:38.289" v="3175" actId="1037"/>
          <ac:cxnSpMkLst>
            <pc:docMk/>
            <pc:sldMk cId="3572138795" sldId="266"/>
            <ac:cxnSpMk id="30" creationId="{72214697-A905-2B4B-A494-1A140AB7AEE1}"/>
          </ac:cxnSpMkLst>
        </pc:cxnChg>
        <pc:cxnChg chg="del mod">
          <ac:chgData name="Lipani, Aldo" userId="3d811883-7188-4056-86e4-ebeb30c53017" providerId="ADAL" clId="{921D80D6-AAC6-E94E-9666-1D7D7ABB0FE6}" dt="2020-10-07T16:35:27.989" v="3088" actId="478"/>
          <ac:cxnSpMkLst>
            <pc:docMk/>
            <pc:sldMk cId="3572138795" sldId="266"/>
            <ac:cxnSpMk id="85" creationId="{1016AA15-3BFD-864A-87C1-4C91E79A5798}"/>
          </ac:cxnSpMkLst>
        </pc:cxnChg>
        <pc:cxnChg chg="del mod">
          <ac:chgData name="Lipani, Aldo" userId="3d811883-7188-4056-86e4-ebeb30c53017" providerId="ADAL" clId="{921D80D6-AAC6-E94E-9666-1D7D7ABB0FE6}" dt="2020-10-07T16:35:27.171" v="3087" actId="478"/>
          <ac:cxnSpMkLst>
            <pc:docMk/>
            <pc:sldMk cId="3572138795" sldId="266"/>
            <ac:cxnSpMk id="86" creationId="{79B39642-90FD-1944-9E02-4EEB9946186B}"/>
          </ac:cxnSpMkLst>
        </pc:cxnChg>
        <pc:cxnChg chg="del mod">
          <ac:chgData name="Lipani, Aldo" userId="3d811883-7188-4056-86e4-ebeb30c53017" providerId="ADAL" clId="{921D80D6-AAC6-E94E-9666-1D7D7ABB0FE6}" dt="2020-10-07T16:35:14.211" v="3081" actId="478"/>
          <ac:cxnSpMkLst>
            <pc:docMk/>
            <pc:sldMk cId="3572138795" sldId="266"/>
            <ac:cxnSpMk id="97" creationId="{54175238-5707-2745-8CE9-4B2883CB181C}"/>
          </ac:cxnSpMkLst>
        </pc:cxnChg>
        <pc:cxnChg chg="del mod">
          <ac:chgData name="Lipani, Aldo" userId="3d811883-7188-4056-86e4-ebeb30c53017" providerId="ADAL" clId="{921D80D6-AAC6-E94E-9666-1D7D7ABB0FE6}" dt="2020-10-07T16:35:12.315" v="3080" actId="478"/>
          <ac:cxnSpMkLst>
            <pc:docMk/>
            <pc:sldMk cId="3572138795" sldId="266"/>
            <ac:cxnSpMk id="98" creationId="{6CE75FF6-127C-8443-B1E5-44AB9E6C2541}"/>
          </ac:cxnSpMkLst>
        </pc:cxnChg>
      </pc:sldChg>
      <pc:sldChg chg="modSp add mod">
        <pc:chgData name="Lipani, Aldo" userId="3d811883-7188-4056-86e4-ebeb30c53017" providerId="ADAL" clId="{921D80D6-AAC6-E94E-9666-1D7D7ABB0FE6}" dt="2020-10-21T19:34:21.582" v="11558" actId="20577"/>
        <pc:sldMkLst>
          <pc:docMk/>
          <pc:sldMk cId="559481424" sldId="267"/>
        </pc:sldMkLst>
        <pc:spChg chg="mod">
          <ac:chgData name="Lipani, Aldo" userId="3d811883-7188-4056-86e4-ebeb30c53017" providerId="ADAL" clId="{921D80D6-AAC6-E94E-9666-1D7D7ABB0FE6}" dt="2020-10-07T16:41:35.149" v="3452" actId="20577"/>
          <ac:spMkLst>
            <pc:docMk/>
            <pc:sldMk cId="559481424" sldId="267"/>
            <ac:spMk id="2" creationId="{BF53B92D-E6AD-F847-B1F7-F5708456D2F2}"/>
          </ac:spMkLst>
        </pc:spChg>
        <pc:spChg chg="mod">
          <ac:chgData name="Lipani, Aldo" userId="3d811883-7188-4056-86e4-ebeb30c53017" providerId="ADAL" clId="{921D80D6-AAC6-E94E-9666-1D7D7ABB0FE6}" dt="2020-10-21T19:34:21.582" v="11558" actId="20577"/>
          <ac:spMkLst>
            <pc:docMk/>
            <pc:sldMk cId="559481424" sldId="267"/>
            <ac:spMk id="3" creationId="{C10C942F-B795-B944-B834-B6F9C0DA1B53}"/>
          </ac:spMkLst>
        </pc:spChg>
      </pc:sldChg>
      <pc:sldChg chg="modSp add del mod">
        <pc:chgData name="Lipani, Aldo" userId="3d811883-7188-4056-86e4-ebeb30c53017" providerId="ADAL" clId="{921D80D6-AAC6-E94E-9666-1D7D7ABB0FE6}" dt="2020-10-07T16:39:22.919" v="3188" actId="2890"/>
        <pc:sldMkLst>
          <pc:docMk/>
          <pc:sldMk cId="1105818551" sldId="267"/>
        </pc:sldMkLst>
        <pc:spChg chg="mod">
          <ac:chgData name="Lipani, Aldo" userId="3d811883-7188-4056-86e4-ebeb30c53017" providerId="ADAL" clId="{921D80D6-AAC6-E94E-9666-1D7D7ABB0FE6}" dt="2020-10-07T16:39:22.265" v="3187" actId="20577"/>
          <ac:spMkLst>
            <pc:docMk/>
            <pc:sldMk cId="1105818551" sldId="267"/>
            <ac:spMk id="4" creationId="{EF105FD8-3D4A-D841-A43D-F55CB95F4D0E}"/>
          </ac:spMkLst>
        </pc:spChg>
      </pc:sldChg>
      <pc:sldChg chg="addSp delSp modSp add mod">
        <pc:chgData name="Lipani, Aldo" userId="3d811883-7188-4056-86e4-ebeb30c53017" providerId="ADAL" clId="{921D80D6-AAC6-E94E-9666-1D7D7ABB0FE6}" dt="2020-10-08T00:09:03.824" v="4544" actId="1076"/>
        <pc:sldMkLst>
          <pc:docMk/>
          <pc:sldMk cId="1407512780" sldId="268"/>
        </pc:sldMkLst>
        <pc:spChg chg="mod">
          <ac:chgData name="Lipani, Aldo" userId="3d811883-7188-4056-86e4-ebeb30c53017" providerId="ADAL" clId="{921D80D6-AAC6-E94E-9666-1D7D7ABB0FE6}" dt="2020-10-07T23:36:26.899" v="4347" actId="20577"/>
          <ac:spMkLst>
            <pc:docMk/>
            <pc:sldMk cId="1407512780" sldId="268"/>
            <ac:spMk id="2" creationId="{BF53B92D-E6AD-F847-B1F7-F5708456D2F2}"/>
          </ac:spMkLst>
        </pc:spChg>
        <pc:spChg chg="mod">
          <ac:chgData name="Lipani, Aldo" userId="3d811883-7188-4056-86e4-ebeb30c53017" providerId="ADAL" clId="{921D80D6-AAC6-E94E-9666-1D7D7ABB0FE6}" dt="2020-10-07T23:36:48.710" v="4352" actId="1076"/>
          <ac:spMkLst>
            <pc:docMk/>
            <pc:sldMk cId="1407512780" sldId="268"/>
            <ac:spMk id="3" creationId="{C10C942F-B795-B944-B834-B6F9C0DA1B53}"/>
          </ac:spMkLst>
        </pc:spChg>
        <pc:spChg chg="del mod">
          <ac:chgData name="Lipani, Aldo" userId="3d811883-7188-4056-86e4-ebeb30c53017" providerId="ADAL" clId="{921D80D6-AAC6-E94E-9666-1D7D7ABB0FE6}" dt="2020-10-07T23:36:46.606" v="4350"/>
          <ac:spMkLst>
            <pc:docMk/>
            <pc:sldMk cId="1407512780" sldId="268"/>
            <ac:spMk id="4" creationId="{F3A5CF8A-EB04-9F46-A719-661313D74C77}"/>
          </ac:spMkLst>
        </pc:spChg>
        <pc:spChg chg="add mod">
          <ac:chgData name="Lipani, Aldo" userId="3d811883-7188-4056-86e4-ebeb30c53017" providerId="ADAL" clId="{921D80D6-AAC6-E94E-9666-1D7D7ABB0FE6}" dt="2020-10-08T00:06:31.753" v="4502" actId="1076"/>
          <ac:spMkLst>
            <pc:docMk/>
            <pc:sldMk cId="1407512780" sldId="268"/>
            <ac:spMk id="6" creationId="{FE3546BB-8775-6349-B84C-87847E5E9E93}"/>
          </ac:spMkLst>
        </pc:spChg>
        <pc:spChg chg="add del mod">
          <ac:chgData name="Lipani, Aldo" userId="3d811883-7188-4056-86e4-ebeb30c53017" providerId="ADAL" clId="{921D80D6-AAC6-E94E-9666-1D7D7ABB0FE6}" dt="2020-10-07T23:55:05.013" v="4426" actId="478"/>
          <ac:spMkLst>
            <pc:docMk/>
            <pc:sldMk cId="1407512780" sldId="268"/>
            <ac:spMk id="7" creationId="{6F4F9952-0D12-E145-B620-16834CBB0A60}"/>
          </ac:spMkLst>
        </pc:spChg>
        <pc:spChg chg="add del mod">
          <ac:chgData name="Lipani, Aldo" userId="3d811883-7188-4056-86e4-ebeb30c53017" providerId="ADAL" clId="{921D80D6-AAC6-E94E-9666-1D7D7ABB0FE6}" dt="2020-10-07T23:55:13.531" v="4430" actId="478"/>
          <ac:spMkLst>
            <pc:docMk/>
            <pc:sldMk cId="1407512780" sldId="268"/>
            <ac:spMk id="10" creationId="{49616ACF-1916-2748-A6C6-FEE6F3E89F8D}"/>
          </ac:spMkLst>
        </pc:spChg>
        <pc:spChg chg="add del mod">
          <ac:chgData name="Lipani, Aldo" userId="3d811883-7188-4056-86e4-ebeb30c53017" providerId="ADAL" clId="{921D80D6-AAC6-E94E-9666-1D7D7ABB0FE6}" dt="2020-10-07T23:55:12.467" v="4429" actId="478"/>
          <ac:spMkLst>
            <pc:docMk/>
            <pc:sldMk cId="1407512780" sldId="268"/>
            <ac:spMk id="11" creationId="{3DFAB368-74A1-0E40-B67F-923F6C582673}"/>
          </ac:spMkLst>
        </pc:spChg>
        <pc:spChg chg="add del mod">
          <ac:chgData name="Lipani, Aldo" userId="3d811883-7188-4056-86e4-ebeb30c53017" providerId="ADAL" clId="{921D80D6-AAC6-E94E-9666-1D7D7ABB0FE6}" dt="2020-10-07T23:55:49.839" v="4440" actId="478"/>
          <ac:spMkLst>
            <pc:docMk/>
            <pc:sldMk cId="1407512780" sldId="268"/>
            <ac:spMk id="12" creationId="{19C4197F-76C3-4645-A567-F3888C65DD18}"/>
          </ac:spMkLst>
        </pc:spChg>
        <pc:spChg chg="add mod">
          <ac:chgData name="Lipani, Aldo" userId="3d811883-7188-4056-86e4-ebeb30c53017" providerId="ADAL" clId="{921D80D6-AAC6-E94E-9666-1D7D7ABB0FE6}" dt="2020-10-08T00:06:31.753" v="4502" actId="1076"/>
          <ac:spMkLst>
            <pc:docMk/>
            <pc:sldMk cId="1407512780" sldId="268"/>
            <ac:spMk id="13" creationId="{237EAE1A-0D5B-A64A-8606-58611F0A2666}"/>
          </ac:spMkLst>
        </pc:spChg>
        <pc:spChg chg="add mod">
          <ac:chgData name="Lipani, Aldo" userId="3d811883-7188-4056-86e4-ebeb30c53017" providerId="ADAL" clId="{921D80D6-AAC6-E94E-9666-1D7D7ABB0FE6}" dt="2020-10-08T00:06:31.753" v="4502" actId="1076"/>
          <ac:spMkLst>
            <pc:docMk/>
            <pc:sldMk cId="1407512780" sldId="268"/>
            <ac:spMk id="14" creationId="{17379361-2F41-4B43-928B-052ED299A983}"/>
          </ac:spMkLst>
        </pc:spChg>
        <pc:spChg chg="add mod">
          <ac:chgData name="Lipani, Aldo" userId="3d811883-7188-4056-86e4-ebeb30c53017" providerId="ADAL" clId="{921D80D6-AAC6-E94E-9666-1D7D7ABB0FE6}" dt="2020-10-08T00:06:31.753" v="4502" actId="1076"/>
          <ac:spMkLst>
            <pc:docMk/>
            <pc:sldMk cId="1407512780" sldId="268"/>
            <ac:spMk id="15" creationId="{6CC5FEA0-464C-B94B-A013-0B6371CAC7FD}"/>
          </ac:spMkLst>
        </pc:spChg>
        <pc:spChg chg="add del mod">
          <ac:chgData name="Lipani, Aldo" userId="3d811883-7188-4056-86e4-ebeb30c53017" providerId="ADAL" clId="{921D80D6-AAC6-E94E-9666-1D7D7ABB0FE6}" dt="2020-10-08T00:06:17.873" v="4499" actId="478"/>
          <ac:spMkLst>
            <pc:docMk/>
            <pc:sldMk cId="1407512780" sldId="268"/>
            <ac:spMk id="16" creationId="{FCC16318-73C6-D04C-9AB5-3F5433D41760}"/>
          </ac:spMkLst>
        </pc:spChg>
        <pc:spChg chg="add del mod">
          <ac:chgData name="Lipani, Aldo" userId="3d811883-7188-4056-86e4-ebeb30c53017" providerId="ADAL" clId="{921D80D6-AAC6-E94E-9666-1D7D7ABB0FE6}" dt="2020-10-08T00:06:17.873" v="4499" actId="478"/>
          <ac:spMkLst>
            <pc:docMk/>
            <pc:sldMk cId="1407512780" sldId="268"/>
            <ac:spMk id="19" creationId="{6E1332B7-9CB5-0F49-B89B-169D1A596E1C}"/>
          </ac:spMkLst>
        </pc:spChg>
        <pc:spChg chg="add del mod">
          <ac:chgData name="Lipani, Aldo" userId="3d811883-7188-4056-86e4-ebeb30c53017" providerId="ADAL" clId="{921D80D6-AAC6-E94E-9666-1D7D7ABB0FE6}" dt="2020-10-08T00:06:19.601" v="4500" actId="478"/>
          <ac:spMkLst>
            <pc:docMk/>
            <pc:sldMk cId="1407512780" sldId="268"/>
            <ac:spMk id="20" creationId="{E5ED3FC4-7117-4347-BCA6-F77584E58E84}"/>
          </ac:spMkLst>
        </pc:spChg>
        <pc:spChg chg="add del mod">
          <ac:chgData name="Lipani, Aldo" userId="3d811883-7188-4056-86e4-ebeb30c53017" providerId="ADAL" clId="{921D80D6-AAC6-E94E-9666-1D7D7ABB0FE6}" dt="2020-10-08T00:06:17.873" v="4499" actId="478"/>
          <ac:spMkLst>
            <pc:docMk/>
            <pc:sldMk cId="1407512780" sldId="268"/>
            <ac:spMk id="21" creationId="{5574DC5F-6F8E-F74C-B43F-8FEE2C209D62}"/>
          </ac:spMkLst>
        </pc:spChg>
        <pc:spChg chg="add mod">
          <ac:chgData name="Lipani, Aldo" userId="3d811883-7188-4056-86e4-ebeb30c53017" providerId="ADAL" clId="{921D80D6-AAC6-E94E-9666-1D7D7ABB0FE6}" dt="2020-10-08T00:08:48.033" v="4543" actId="1076"/>
          <ac:spMkLst>
            <pc:docMk/>
            <pc:sldMk cId="1407512780" sldId="268"/>
            <ac:spMk id="24" creationId="{81EE7822-BAAA-0C45-8AAE-68434DA88976}"/>
          </ac:spMkLst>
        </pc:spChg>
        <pc:spChg chg="add mod">
          <ac:chgData name="Lipani, Aldo" userId="3d811883-7188-4056-86e4-ebeb30c53017" providerId="ADAL" clId="{921D80D6-AAC6-E94E-9666-1D7D7ABB0FE6}" dt="2020-10-08T00:08:48.033" v="4543" actId="1076"/>
          <ac:spMkLst>
            <pc:docMk/>
            <pc:sldMk cId="1407512780" sldId="268"/>
            <ac:spMk id="27" creationId="{596D969A-DA5B-FE44-8FAC-4534F144DEC4}"/>
          </ac:spMkLst>
        </pc:spChg>
        <pc:spChg chg="add mod">
          <ac:chgData name="Lipani, Aldo" userId="3d811883-7188-4056-86e4-ebeb30c53017" providerId="ADAL" clId="{921D80D6-AAC6-E94E-9666-1D7D7ABB0FE6}" dt="2020-10-08T00:08:48.033" v="4543" actId="1076"/>
          <ac:spMkLst>
            <pc:docMk/>
            <pc:sldMk cId="1407512780" sldId="268"/>
            <ac:spMk id="28" creationId="{E8E26666-5008-F34E-BE9B-1C74E028F20D}"/>
          </ac:spMkLst>
        </pc:spChg>
        <pc:spChg chg="add mod">
          <ac:chgData name="Lipani, Aldo" userId="3d811883-7188-4056-86e4-ebeb30c53017" providerId="ADAL" clId="{921D80D6-AAC6-E94E-9666-1D7D7ABB0FE6}" dt="2020-10-08T00:08:48.033" v="4543" actId="1076"/>
          <ac:spMkLst>
            <pc:docMk/>
            <pc:sldMk cId="1407512780" sldId="268"/>
            <ac:spMk id="29" creationId="{65887ACA-179D-6B44-955D-2E83AEF9027C}"/>
          </ac:spMkLst>
        </pc:spChg>
        <pc:spChg chg="add mod">
          <ac:chgData name="Lipani, Aldo" userId="3d811883-7188-4056-86e4-ebeb30c53017" providerId="ADAL" clId="{921D80D6-AAC6-E94E-9666-1D7D7ABB0FE6}" dt="2020-10-08T00:09:03.824" v="4544" actId="1076"/>
          <ac:spMkLst>
            <pc:docMk/>
            <pc:sldMk cId="1407512780" sldId="268"/>
            <ac:spMk id="30" creationId="{A091E7D2-A731-7245-96E3-45E9DCBCC362}"/>
          </ac:spMkLst>
        </pc:spChg>
        <pc:spChg chg="add mod">
          <ac:chgData name="Lipani, Aldo" userId="3d811883-7188-4056-86e4-ebeb30c53017" providerId="ADAL" clId="{921D80D6-AAC6-E94E-9666-1D7D7ABB0FE6}" dt="2020-10-08T00:09:03.824" v="4544" actId="1076"/>
          <ac:spMkLst>
            <pc:docMk/>
            <pc:sldMk cId="1407512780" sldId="268"/>
            <ac:spMk id="33" creationId="{7F6D6716-5E0F-5549-8714-3C31EFCB838E}"/>
          </ac:spMkLst>
        </pc:spChg>
        <pc:spChg chg="add mod">
          <ac:chgData name="Lipani, Aldo" userId="3d811883-7188-4056-86e4-ebeb30c53017" providerId="ADAL" clId="{921D80D6-AAC6-E94E-9666-1D7D7ABB0FE6}" dt="2020-10-08T00:09:03.824" v="4544" actId="1076"/>
          <ac:spMkLst>
            <pc:docMk/>
            <pc:sldMk cId="1407512780" sldId="268"/>
            <ac:spMk id="34" creationId="{F269978D-7E52-EB40-8670-E4AFC9A65703}"/>
          </ac:spMkLst>
        </pc:spChg>
        <pc:spChg chg="add mod">
          <ac:chgData name="Lipani, Aldo" userId="3d811883-7188-4056-86e4-ebeb30c53017" providerId="ADAL" clId="{921D80D6-AAC6-E94E-9666-1D7D7ABB0FE6}" dt="2020-10-08T00:09:03.824" v="4544" actId="1076"/>
          <ac:spMkLst>
            <pc:docMk/>
            <pc:sldMk cId="1407512780" sldId="268"/>
            <ac:spMk id="35" creationId="{32CD8346-B5B9-1F49-BD97-A0A4FDCC6A2E}"/>
          </ac:spMkLst>
        </pc:spChg>
        <pc:spChg chg="add mod">
          <ac:chgData name="Lipani, Aldo" userId="3d811883-7188-4056-86e4-ebeb30c53017" providerId="ADAL" clId="{921D80D6-AAC6-E94E-9666-1D7D7ABB0FE6}" dt="2020-10-08T00:07:32.560" v="4532" actId="1076"/>
          <ac:spMkLst>
            <pc:docMk/>
            <pc:sldMk cId="1407512780" sldId="268"/>
            <ac:spMk id="36" creationId="{9FE354A3-C711-B645-820A-5002D4743D1F}"/>
          </ac:spMkLst>
        </pc:spChg>
        <pc:spChg chg="add mod">
          <ac:chgData name="Lipani, Aldo" userId="3d811883-7188-4056-86e4-ebeb30c53017" providerId="ADAL" clId="{921D80D6-AAC6-E94E-9666-1D7D7ABB0FE6}" dt="2020-10-08T00:08:48.033" v="4543" actId="1076"/>
          <ac:spMkLst>
            <pc:docMk/>
            <pc:sldMk cId="1407512780" sldId="268"/>
            <ac:spMk id="37" creationId="{E6FB1A6D-EE59-D644-B975-5D4C5B084FF4}"/>
          </ac:spMkLst>
        </pc:spChg>
        <pc:spChg chg="add mod">
          <ac:chgData name="Lipani, Aldo" userId="3d811883-7188-4056-86e4-ebeb30c53017" providerId="ADAL" clId="{921D80D6-AAC6-E94E-9666-1D7D7ABB0FE6}" dt="2020-10-08T00:09:03.824" v="4544" actId="1076"/>
          <ac:spMkLst>
            <pc:docMk/>
            <pc:sldMk cId="1407512780" sldId="268"/>
            <ac:spMk id="38" creationId="{CA698CDA-3E8F-0642-8C98-79248CEA109B}"/>
          </ac:spMkLst>
        </pc:spChg>
        <pc:graphicFrameChg chg="add mod modGraphic">
          <ac:chgData name="Lipani, Aldo" userId="3d811883-7188-4056-86e4-ebeb30c53017" providerId="ADAL" clId="{921D80D6-AAC6-E94E-9666-1D7D7ABB0FE6}" dt="2020-10-08T00:05:21.560" v="4480" actId="20577"/>
          <ac:graphicFrameMkLst>
            <pc:docMk/>
            <pc:sldMk cId="1407512780" sldId="268"/>
            <ac:graphicFrameMk id="5" creationId="{5CCE5804-6C1C-644F-850E-AC8E71E43657}"/>
          </ac:graphicFrameMkLst>
        </pc:graphicFrameChg>
        <pc:cxnChg chg="add mod">
          <ac:chgData name="Lipani, Aldo" userId="3d811883-7188-4056-86e4-ebeb30c53017" providerId="ADAL" clId="{921D80D6-AAC6-E94E-9666-1D7D7ABB0FE6}" dt="2020-10-08T00:06:31.753" v="4502" actId="1076"/>
          <ac:cxnSpMkLst>
            <pc:docMk/>
            <pc:sldMk cId="1407512780" sldId="268"/>
            <ac:cxnSpMk id="8" creationId="{A9071F60-411A-2A44-A46A-50549B0FD4FB}"/>
          </ac:cxnSpMkLst>
        </pc:cxnChg>
        <pc:cxnChg chg="add mod">
          <ac:chgData name="Lipani, Aldo" userId="3d811883-7188-4056-86e4-ebeb30c53017" providerId="ADAL" clId="{921D80D6-AAC6-E94E-9666-1D7D7ABB0FE6}" dt="2020-10-08T00:06:31.753" v="4502" actId="1076"/>
          <ac:cxnSpMkLst>
            <pc:docMk/>
            <pc:sldMk cId="1407512780" sldId="268"/>
            <ac:cxnSpMk id="9" creationId="{ABCB4550-ECCE-BC49-BD08-155F3F5024ED}"/>
          </ac:cxnSpMkLst>
        </pc:cxnChg>
        <pc:cxnChg chg="add del mod">
          <ac:chgData name="Lipani, Aldo" userId="3d811883-7188-4056-86e4-ebeb30c53017" providerId="ADAL" clId="{921D80D6-AAC6-E94E-9666-1D7D7ABB0FE6}" dt="2020-10-08T00:06:17.873" v="4499" actId="478"/>
          <ac:cxnSpMkLst>
            <pc:docMk/>
            <pc:sldMk cId="1407512780" sldId="268"/>
            <ac:cxnSpMk id="17" creationId="{5CB8A28A-0FBB-3846-8645-941A30925A77}"/>
          </ac:cxnSpMkLst>
        </pc:cxnChg>
        <pc:cxnChg chg="add del mod">
          <ac:chgData name="Lipani, Aldo" userId="3d811883-7188-4056-86e4-ebeb30c53017" providerId="ADAL" clId="{921D80D6-AAC6-E94E-9666-1D7D7ABB0FE6}" dt="2020-10-08T00:06:19.601" v="4500" actId="478"/>
          <ac:cxnSpMkLst>
            <pc:docMk/>
            <pc:sldMk cId="1407512780" sldId="268"/>
            <ac:cxnSpMk id="18" creationId="{9428BCE1-E95E-F440-89D0-A69A7BFBC923}"/>
          </ac:cxnSpMkLst>
        </pc:cxnChg>
        <pc:cxnChg chg="add mod">
          <ac:chgData name="Lipani, Aldo" userId="3d811883-7188-4056-86e4-ebeb30c53017" providerId="ADAL" clId="{921D80D6-AAC6-E94E-9666-1D7D7ABB0FE6}" dt="2020-10-08T00:08:48.033" v="4543" actId="1076"/>
          <ac:cxnSpMkLst>
            <pc:docMk/>
            <pc:sldMk cId="1407512780" sldId="268"/>
            <ac:cxnSpMk id="25" creationId="{F5C7401F-A94F-784F-B9D6-5467BC329171}"/>
          </ac:cxnSpMkLst>
        </pc:cxnChg>
        <pc:cxnChg chg="add mod">
          <ac:chgData name="Lipani, Aldo" userId="3d811883-7188-4056-86e4-ebeb30c53017" providerId="ADAL" clId="{921D80D6-AAC6-E94E-9666-1D7D7ABB0FE6}" dt="2020-10-08T00:08:48.033" v="4543" actId="1076"/>
          <ac:cxnSpMkLst>
            <pc:docMk/>
            <pc:sldMk cId="1407512780" sldId="268"/>
            <ac:cxnSpMk id="26" creationId="{75548D09-0ABC-0149-9234-7C7B5D85F0EA}"/>
          </ac:cxnSpMkLst>
        </pc:cxnChg>
        <pc:cxnChg chg="add mod">
          <ac:chgData name="Lipani, Aldo" userId="3d811883-7188-4056-86e4-ebeb30c53017" providerId="ADAL" clId="{921D80D6-AAC6-E94E-9666-1D7D7ABB0FE6}" dt="2020-10-08T00:09:03.824" v="4544" actId="1076"/>
          <ac:cxnSpMkLst>
            <pc:docMk/>
            <pc:sldMk cId="1407512780" sldId="268"/>
            <ac:cxnSpMk id="31" creationId="{BD176C9A-B92B-D545-A2ED-C81A0414756A}"/>
          </ac:cxnSpMkLst>
        </pc:cxnChg>
        <pc:cxnChg chg="add mod">
          <ac:chgData name="Lipani, Aldo" userId="3d811883-7188-4056-86e4-ebeb30c53017" providerId="ADAL" clId="{921D80D6-AAC6-E94E-9666-1D7D7ABB0FE6}" dt="2020-10-08T00:09:03.824" v="4544" actId="1076"/>
          <ac:cxnSpMkLst>
            <pc:docMk/>
            <pc:sldMk cId="1407512780" sldId="268"/>
            <ac:cxnSpMk id="32" creationId="{671B91B3-0989-924D-A8AD-3ABBC811F446}"/>
          </ac:cxnSpMkLst>
        </pc:cxnChg>
      </pc:sldChg>
      <pc:sldChg chg="addSp delSp modSp add mod">
        <pc:chgData name="Lipani, Aldo" userId="3d811883-7188-4056-86e4-ebeb30c53017" providerId="ADAL" clId="{921D80D6-AAC6-E94E-9666-1D7D7ABB0FE6}" dt="2020-10-08T09:16:43.298" v="5134" actId="1037"/>
        <pc:sldMkLst>
          <pc:docMk/>
          <pc:sldMk cId="3958508076" sldId="269"/>
        </pc:sldMkLst>
        <pc:spChg chg="mod">
          <ac:chgData name="Lipani, Aldo" userId="3d811883-7188-4056-86e4-ebeb30c53017" providerId="ADAL" clId="{921D80D6-AAC6-E94E-9666-1D7D7ABB0FE6}" dt="2020-10-08T00:17:32.862" v="4809" actId="20577"/>
          <ac:spMkLst>
            <pc:docMk/>
            <pc:sldMk cId="3958508076" sldId="269"/>
            <ac:spMk id="2" creationId="{BF53B92D-E6AD-F847-B1F7-F5708456D2F2}"/>
          </ac:spMkLst>
        </pc:spChg>
        <pc:spChg chg="mod">
          <ac:chgData name="Lipani, Aldo" userId="3d811883-7188-4056-86e4-ebeb30c53017" providerId="ADAL" clId="{921D80D6-AAC6-E94E-9666-1D7D7ABB0FE6}" dt="2020-10-08T09:16:33.821" v="5113" actId="20577"/>
          <ac:spMkLst>
            <pc:docMk/>
            <pc:sldMk cId="3958508076" sldId="269"/>
            <ac:spMk id="3" creationId="{C10C942F-B795-B944-B834-B6F9C0DA1B53}"/>
          </ac:spMkLst>
        </pc:spChg>
        <pc:spChg chg="del">
          <ac:chgData name="Lipani, Aldo" userId="3d811883-7188-4056-86e4-ebeb30c53017" providerId="ADAL" clId="{921D80D6-AAC6-E94E-9666-1D7D7ABB0FE6}" dt="2020-10-08T00:17:46.180" v="4811" actId="478"/>
          <ac:spMkLst>
            <pc:docMk/>
            <pc:sldMk cId="3958508076" sldId="269"/>
            <ac:spMk id="5" creationId="{4CE67B87-4BF6-F549-B17F-10D4BC5AAE61}"/>
          </ac:spMkLst>
        </pc:spChg>
        <pc:spChg chg="del">
          <ac:chgData name="Lipani, Aldo" userId="3d811883-7188-4056-86e4-ebeb30c53017" providerId="ADAL" clId="{921D80D6-AAC6-E94E-9666-1D7D7ABB0FE6}" dt="2020-10-08T00:17:46.180" v="4811" actId="478"/>
          <ac:spMkLst>
            <pc:docMk/>
            <pc:sldMk cId="3958508076" sldId="269"/>
            <ac:spMk id="8" creationId="{648B378C-702F-4D48-9C99-AAC195D7B6FB}"/>
          </ac:spMkLst>
        </pc:spChg>
        <pc:spChg chg="del">
          <ac:chgData name="Lipani, Aldo" userId="3d811883-7188-4056-86e4-ebeb30c53017" providerId="ADAL" clId="{921D80D6-AAC6-E94E-9666-1D7D7ABB0FE6}" dt="2020-10-08T00:17:46.180" v="4811" actId="478"/>
          <ac:spMkLst>
            <pc:docMk/>
            <pc:sldMk cId="3958508076" sldId="269"/>
            <ac:spMk id="9" creationId="{489FF486-6A14-E740-B2FE-74E1604725EC}"/>
          </ac:spMkLst>
        </pc:spChg>
        <pc:spChg chg="del">
          <ac:chgData name="Lipani, Aldo" userId="3d811883-7188-4056-86e4-ebeb30c53017" providerId="ADAL" clId="{921D80D6-AAC6-E94E-9666-1D7D7ABB0FE6}" dt="2020-10-08T00:17:46.180" v="4811" actId="478"/>
          <ac:spMkLst>
            <pc:docMk/>
            <pc:sldMk cId="3958508076" sldId="269"/>
            <ac:spMk id="10" creationId="{05C5A1E0-3360-AE43-AC6B-EEC906426113}"/>
          </ac:spMkLst>
        </pc:spChg>
        <pc:spChg chg="add mod">
          <ac:chgData name="Lipani, Aldo" userId="3d811883-7188-4056-86e4-ebeb30c53017" providerId="ADAL" clId="{921D80D6-AAC6-E94E-9666-1D7D7ABB0FE6}" dt="2020-10-08T09:16:43.298" v="5134" actId="1037"/>
          <ac:spMkLst>
            <pc:docMk/>
            <pc:sldMk cId="3958508076" sldId="269"/>
            <ac:spMk id="14" creationId="{9FA04236-03AF-7447-91FE-19DD4DB0D3A7}"/>
          </ac:spMkLst>
        </pc:spChg>
        <pc:spChg chg="del">
          <ac:chgData name="Lipani, Aldo" userId="3d811883-7188-4056-86e4-ebeb30c53017" providerId="ADAL" clId="{921D80D6-AAC6-E94E-9666-1D7D7ABB0FE6}" dt="2020-10-08T00:17:46.180" v="4811" actId="478"/>
          <ac:spMkLst>
            <pc:docMk/>
            <pc:sldMk cId="3958508076" sldId="269"/>
            <ac:spMk id="18" creationId="{3887A40F-0917-3945-8000-D82047B3CD83}"/>
          </ac:spMkLst>
        </pc:spChg>
        <pc:spChg chg="del">
          <ac:chgData name="Lipani, Aldo" userId="3d811883-7188-4056-86e4-ebeb30c53017" providerId="ADAL" clId="{921D80D6-AAC6-E94E-9666-1D7D7ABB0FE6}" dt="2020-10-08T00:17:46.180" v="4811" actId="478"/>
          <ac:spMkLst>
            <pc:docMk/>
            <pc:sldMk cId="3958508076" sldId="269"/>
            <ac:spMk id="21" creationId="{718376FA-2605-A543-B307-B672544049DB}"/>
          </ac:spMkLst>
        </pc:spChg>
        <pc:spChg chg="del">
          <ac:chgData name="Lipani, Aldo" userId="3d811883-7188-4056-86e4-ebeb30c53017" providerId="ADAL" clId="{921D80D6-AAC6-E94E-9666-1D7D7ABB0FE6}" dt="2020-10-08T00:17:46.180" v="4811" actId="478"/>
          <ac:spMkLst>
            <pc:docMk/>
            <pc:sldMk cId="3958508076" sldId="269"/>
            <ac:spMk id="22" creationId="{EE5D3B8B-F7FF-0846-9A55-583D7B6195EC}"/>
          </ac:spMkLst>
        </pc:spChg>
        <pc:spChg chg="del">
          <ac:chgData name="Lipani, Aldo" userId="3d811883-7188-4056-86e4-ebeb30c53017" providerId="ADAL" clId="{921D80D6-AAC6-E94E-9666-1D7D7ABB0FE6}" dt="2020-10-08T00:17:46.180" v="4811" actId="478"/>
          <ac:spMkLst>
            <pc:docMk/>
            <pc:sldMk cId="3958508076" sldId="269"/>
            <ac:spMk id="23" creationId="{FB70D8B8-0EA9-7E4C-A42A-CA9A6BDDCA67}"/>
          </ac:spMkLst>
        </pc:spChg>
        <pc:spChg chg="del">
          <ac:chgData name="Lipani, Aldo" userId="3d811883-7188-4056-86e4-ebeb30c53017" providerId="ADAL" clId="{921D80D6-AAC6-E94E-9666-1D7D7ABB0FE6}" dt="2020-10-08T00:17:46.180" v="4811" actId="478"/>
          <ac:spMkLst>
            <pc:docMk/>
            <pc:sldMk cId="3958508076" sldId="269"/>
            <ac:spMk id="26" creationId="{5DBD8C12-7DA7-AD41-B32E-8C456E9EFF6B}"/>
          </ac:spMkLst>
        </pc:spChg>
        <pc:spChg chg="del">
          <ac:chgData name="Lipani, Aldo" userId="3d811883-7188-4056-86e4-ebeb30c53017" providerId="ADAL" clId="{921D80D6-AAC6-E94E-9666-1D7D7ABB0FE6}" dt="2020-10-08T00:17:46.180" v="4811" actId="478"/>
          <ac:spMkLst>
            <pc:docMk/>
            <pc:sldMk cId="3958508076" sldId="269"/>
            <ac:spMk id="27" creationId="{7D482EA2-0511-B546-8A75-EE41D478A6D0}"/>
          </ac:spMkLst>
        </pc:spChg>
        <pc:spChg chg="add mod">
          <ac:chgData name="Lipani, Aldo" userId="3d811883-7188-4056-86e4-ebeb30c53017" providerId="ADAL" clId="{921D80D6-AAC6-E94E-9666-1D7D7ABB0FE6}" dt="2020-10-08T09:16:43.298" v="5134" actId="1037"/>
          <ac:spMkLst>
            <pc:docMk/>
            <pc:sldMk cId="3958508076" sldId="269"/>
            <ac:spMk id="28" creationId="{6F489152-0811-4249-841A-41FA42B7DC88}"/>
          </ac:spMkLst>
        </pc:spChg>
        <pc:spChg chg="add mod">
          <ac:chgData name="Lipani, Aldo" userId="3d811883-7188-4056-86e4-ebeb30c53017" providerId="ADAL" clId="{921D80D6-AAC6-E94E-9666-1D7D7ABB0FE6}" dt="2020-10-08T09:16:43.298" v="5134" actId="1037"/>
          <ac:spMkLst>
            <pc:docMk/>
            <pc:sldMk cId="3958508076" sldId="269"/>
            <ac:spMk id="29" creationId="{9353A970-5043-8843-960F-0A2A46D15648}"/>
          </ac:spMkLst>
        </pc:spChg>
        <pc:spChg chg="del">
          <ac:chgData name="Lipani, Aldo" userId="3d811883-7188-4056-86e4-ebeb30c53017" providerId="ADAL" clId="{921D80D6-AAC6-E94E-9666-1D7D7ABB0FE6}" dt="2020-10-08T00:17:46.180" v="4811" actId="478"/>
          <ac:spMkLst>
            <pc:docMk/>
            <pc:sldMk cId="3958508076" sldId="269"/>
            <ac:spMk id="30" creationId="{3033A1E3-E007-2140-B23A-70B4E0D11997}"/>
          </ac:spMkLst>
        </pc:spChg>
        <pc:picChg chg="add mod">
          <ac:chgData name="Lipani, Aldo" userId="3d811883-7188-4056-86e4-ebeb30c53017" providerId="ADAL" clId="{921D80D6-AAC6-E94E-9666-1D7D7ABB0FE6}" dt="2020-10-08T00:19:43.238" v="4900" actId="1076"/>
          <ac:picMkLst>
            <pc:docMk/>
            <pc:sldMk cId="3958508076" sldId="269"/>
            <ac:picMk id="4" creationId="{135DE9EB-FBE4-B446-AA82-E105751CCB71}"/>
          </ac:picMkLst>
        </pc:picChg>
        <pc:picChg chg="add mod">
          <ac:chgData name="Lipani, Aldo" userId="3d811883-7188-4056-86e4-ebeb30c53017" providerId="ADAL" clId="{921D80D6-AAC6-E94E-9666-1D7D7ABB0FE6}" dt="2020-10-08T00:21:29.616" v="4986" actId="1076"/>
          <ac:picMkLst>
            <pc:docMk/>
            <pc:sldMk cId="3958508076" sldId="269"/>
            <ac:picMk id="11" creationId="{D975B7B8-8BE0-5749-B026-0967154ABDBF}"/>
          </ac:picMkLst>
        </pc:picChg>
        <pc:picChg chg="add mod">
          <ac:chgData name="Lipani, Aldo" userId="3d811883-7188-4056-86e4-ebeb30c53017" providerId="ADAL" clId="{921D80D6-AAC6-E94E-9666-1D7D7ABB0FE6}" dt="2020-10-08T09:16:03.096" v="5049" actId="1076"/>
          <ac:picMkLst>
            <pc:docMk/>
            <pc:sldMk cId="3958508076" sldId="269"/>
            <ac:picMk id="12" creationId="{B874F82C-1F1E-764A-A675-3D89532684B1}"/>
          </ac:picMkLst>
        </pc:picChg>
        <pc:picChg chg="add mod">
          <ac:chgData name="Lipani, Aldo" userId="3d811883-7188-4056-86e4-ebeb30c53017" providerId="ADAL" clId="{921D80D6-AAC6-E94E-9666-1D7D7ABB0FE6}" dt="2020-10-08T09:16:43.298" v="5134" actId="1037"/>
          <ac:picMkLst>
            <pc:docMk/>
            <pc:sldMk cId="3958508076" sldId="269"/>
            <ac:picMk id="13" creationId="{97106B5B-2286-E349-9806-4F2371C6391C}"/>
          </ac:picMkLst>
        </pc:picChg>
        <pc:cxnChg chg="del mod">
          <ac:chgData name="Lipani, Aldo" userId="3d811883-7188-4056-86e4-ebeb30c53017" providerId="ADAL" clId="{921D80D6-AAC6-E94E-9666-1D7D7ABB0FE6}" dt="2020-10-08T00:17:46.180" v="4811" actId="478"/>
          <ac:cxnSpMkLst>
            <pc:docMk/>
            <pc:sldMk cId="3958508076" sldId="269"/>
            <ac:cxnSpMk id="6" creationId="{FC5256CA-2653-DC4B-8A33-153EC540AA2A}"/>
          </ac:cxnSpMkLst>
        </pc:cxnChg>
        <pc:cxnChg chg="del mod">
          <ac:chgData name="Lipani, Aldo" userId="3d811883-7188-4056-86e4-ebeb30c53017" providerId="ADAL" clId="{921D80D6-AAC6-E94E-9666-1D7D7ABB0FE6}" dt="2020-10-08T00:17:46.180" v="4811" actId="478"/>
          <ac:cxnSpMkLst>
            <pc:docMk/>
            <pc:sldMk cId="3958508076" sldId="269"/>
            <ac:cxnSpMk id="7" creationId="{C2FCD979-ECF0-5E4D-97A1-B37B1085959F}"/>
          </ac:cxnSpMkLst>
        </pc:cxnChg>
        <pc:cxnChg chg="del mod">
          <ac:chgData name="Lipani, Aldo" userId="3d811883-7188-4056-86e4-ebeb30c53017" providerId="ADAL" clId="{921D80D6-AAC6-E94E-9666-1D7D7ABB0FE6}" dt="2020-10-08T00:17:46.180" v="4811" actId="478"/>
          <ac:cxnSpMkLst>
            <pc:docMk/>
            <pc:sldMk cId="3958508076" sldId="269"/>
            <ac:cxnSpMk id="19" creationId="{B958EF50-1E14-4847-A2F6-F05BC2882299}"/>
          </ac:cxnSpMkLst>
        </pc:cxnChg>
        <pc:cxnChg chg="del mod">
          <ac:chgData name="Lipani, Aldo" userId="3d811883-7188-4056-86e4-ebeb30c53017" providerId="ADAL" clId="{921D80D6-AAC6-E94E-9666-1D7D7ABB0FE6}" dt="2020-10-08T00:17:46.180" v="4811" actId="478"/>
          <ac:cxnSpMkLst>
            <pc:docMk/>
            <pc:sldMk cId="3958508076" sldId="269"/>
            <ac:cxnSpMk id="20" creationId="{E3B0C394-B0D7-9542-BAA7-C55FD07D21A8}"/>
          </ac:cxnSpMkLst>
        </pc:cxnChg>
        <pc:cxnChg chg="del mod">
          <ac:chgData name="Lipani, Aldo" userId="3d811883-7188-4056-86e4-ebeb30c53017" providerId="ADAL" clId="{921D80D6-AAC6-E94E-9666-1D7D7ABB0FE6}" dt="2020-10-08T00:17:46.180" v="4811" actId="478"/>
          <ac:cxnSpMkLst>
            <pc:docMk/>
            <pc:sldMk cId="3958508076" sldId="269"/>
            <ac:cxnSpMk id="24" creationId="{FF2F4B4E-51E2-0F4A-AA99-72A695ECAE0D}"/>
          </ac:cxnSpMkLst>
        </pc:cxnChg>
        <pc:cxnChg chg="del mod">
          <ac:chgData name="Lipani, Aldo" userId="3d811883-7188-4056-86e4-ebeb30c53017" providerId="ADAL" clId="{921D80D6-AAC6-E94E-9666-1D7D7ABB0FE6}" dt="2020-10-08T00:17:46.180" v="4811" actId="478"/>
          <ac:cxnSpMkLst>
            <pc:docMk/>
            <pc:sldMk cId="3958508076" sldId="269"/>
            <ac:cxnSpMk id="25" creationId="{0302D213-70E2-2542-8D87-AA281C2488CF}"/>
          </ac:cxnSpMkLst>
        </pc:cxnChg>
      </pc:sldChg>
      <pc:sldChg chg="addSp delSp modSp add mod">
        <pc:chgData name="Lipani, Aldo" userId="3d811883-7188-4056-86e4-ebeb30c53017" providerId="ADAL" clId="{921D80D6-AAC6-E94E-9666-1D7D7ABB0FE6}" dt="2020-10-08T09:30:10.315" v="5424" actId="20577"/>
        <pc:sldMkLst>
          <pc:docMk/>
          <pc:sldMk cId="1661985103" sldId="270"/>
        </pc:sldMkLst>
        <pc:spChg chg="mod">
          <ac:chgData name="Lipani, Aldo" userId="3d811883-7188-4056-86e4-ebeb30c53017" providerId="ADAL" clId="{921D80D6-AAC6-E94E-9666-1D7D7ABB0FE6}" dt="2020-10-08T09:18:12.610" v="5142" actId="20577"/>
          <ac:spMkLst>
            <pc:docMk/>
            <pc:sldMk cId="1661985103" sldId="270"/>
            <ac:spMk id="2" creationId="{BF53B92D-E6AD-F847-B1F7-F5708456D2F2}"/>
          </ac:spMkLst>
        </pc:spChg>
        <pc:spChg chg="mod">
          <ac:chgData name="Lipani, Aldo" userId="3d811883-7188-4056-86e4-ebeb30c53017" providerId="ADAL" clId="{921D80D6-AAC6-E94E-9666-1D7D7ABB0FE6}" dt="2020-10-08T09:30:10.315" v="5424" actId="20577"/>
          <ac:spMkLst>
            <pc:docMk/>
            <pc:sldMk cId="1661985103" sldId="270"/>
            <ac:spMk id="3" creationId="{C10C942F-B795-B944-B834-B6F9C0DA1B53}"/>
          </ac:spMkLst>
        </pc:spChg>
        <pc:spChg chg="del mod">
          <ac:chgData name="Lipani, Aldo" userId="3d811883-7188-4056-86e4-ebeb30c53017" providerId="ADAL" clId="{921D80D6-AAC6-E94E-9666-1D7D7ABB0FE6}" dt="2020-10-08T09:18:36.388" v="5176" actId="478"/>
          <ac:spMkLst>
            <pc:docMk/>
            <pc:sldMk cId="1661985103" sldId="270"/>
            <ac:spMk id="14" creationId="{9FA04236-03AF-7447-91FE-19DD4DB0D3A7}"/>
          </ac:spMkLst>
        </pc:spChg>
        <pc:spChg chg="del">
          <ac:chgData name="Lipani, Aldo" userId="3d811883-7188-4056-86e4-ebeb30c53017" providerId="ADAL" clId="{921D80D6-AAC6-E94E-9666-1D7D7ABB0FE6}" dt="2020-10-08T09:18:40.738" v="5178" actId="478"/>
          <ac:spMkLst>
            <pc:docMk/>
            <pc:sldMk cId="1661985103" sldId="270"/>
            <ac:spMk id="28" creationId="{6F489152-0811-4249-841A-41FA42B7DC88}"/>
          </ac:spMkLst>
        </pc:spChg>
        <pc:spChg chg="del">
          <ac:chgData name="Lipani, Aldo" userId="3d811883-7188-4056-86e4-ebeb30c53017" providerId="ADAL" clId="{921D80D6-AAC6-E94E-9666-1D7D7ABB0FE6}" dt="2020-10-08T09:18:37.869" v="5177" actId="478"/>
          <ac:spMkLst>
            <pc:docMk/>
            <pc:sldMk cId="1661985103" sldId="270"/>
            <ac:spMk id="29" creationId="{9353A970-5043-8843-960F-0A2A46D15648}"/>
          </ac:spMkLst>
        </pc:spChg>
        <pc:picChg chg="del">
          <ac:chgData name="Lipani, Aldo" userId="3d811883-7188-4056-86e4-ebeb30c53017" providerId="ADAL" clId="{921D80D6-AAC6-E94E-9666-1D7D7ABB0FE6}" dt="2020-10-08T09:18:29.448" v="5171" actId="478"/>
          <ac:picMkLst>
            <pc:docMk/>
            <pc:sldMk cId="1661985103" sldId="270"/>
            <ac:picMk id="4" creationId="{135DE9EB-FBE4-B446-AA82-E105751CCB71}"/>
          </ac:picMkLst>
        </pc:picChg>
        <pc:picChg chg="add del mod">
          <ac:chgData name="Lipani, Aldo" userId="3d811883-7188-4056-86e4-ebeb30c53017" providerId="ADAL" clId="{921D80D6-AAC6-E94E-9666-1D7D7ABB0FE6}" dt="2020-10-08T09:22:03.673" v="5185" actId="478"/>
          <ac:picMkLst>
            <pc:docMk/>
            <pc:sldMk cId="1661985103" sldId="270"/>
            <ac:picMk id="5" creationId="{9C7702DB-0F92-9C44-8629-EF2A439A521A}"/>
          </ac:picMkLst>
        </pc:picChg>
        <pc:picChg chg="add mod">
          <ac:chgData name="Lipani, Aldo" userId="3d811883-7188-4056-86e4-ebeb30c53017" providerId="ADAL" clId="{921D80D6-AAC6-E94E-9666-1D7D7ABB0FE6}" dt="2020-10-08T09:22:10.756" v="5188" actId="1076"/>
          <ac:picMkLst>
            <pc:docMk/>
            <pc:sldMk cId="1661985103" sldId="270"/>
            <ac:picMk id="6" creationId="{78F1B2A4-15D4-3741-8530-F20D144D7602}"/>
          </ac:picMkLst>
        </pc:picChg>
        <pc:picChg chg="add mod">
          <ac:chgData name="Lipani, Aldo" userId="3d811883-7188-4056-86e4-ebeb30c53017" providerId="ADAL" clId="{921D80D6-AAC6-E94E-9666-1D7D7ABB0FE6}" dt="2020-10-08T09:29:01.025" v="5423" actId="1076"/>
          <ac:picMkLst>
            <pc:docMk/>
            <pc:sldMk cId="1661985103" sldId="270"/>
            <ac:picMk id="7" creationId="{96F7FBDA-494E-1541-9A65-6FB858D68AB2}"/>
          </ac:picMkLst>
        </pc:picChg>
        <pc:picChg chg="del">
          <ac:chgData name="Lipani, Aldo" userId="3d811883-7188-4056-86e4-ebeb30c53017" providerId="ADAL" clId="{921D80D6-AAC6-E94E-9666-1D7D7ABB0FE6}" dt="2020-10-08T09:18:30.504" v="5172" actId="478"/>
          <ac:picMkLst>
            <pc:docMk/>
            <pc:sldMk cId="1661985103" sldId="270"/>
            <ac:picMk id="11" creationId="{D975B7B8-8BE0-5749-B026-0967154ABDBF}"/>
          </ac:picMkLst>
        </pc:picChg>
        <pc:picChg chg="del">
          <ac:chgData name="Lipani, Aldo" userId="3d811883-7188-4056-86e4-ebeb30c53017" providerId="ADAL" clId="{921D80D6-AAC6-E94E-9666-1D7D7ABB0FE6}" dt="2020-10-08T09:18:42.294" v="5179" actId="478"/>
          <ac:picMkLst>
            <pc:docMk/>
            <pc:sldMk cId="1661985103" sldId="270"/>
            <ac:picMk id="12" creationId="{B874F82C-1F1E-764A-A675-3D89532684B1}"/>
          </ac:picMkLst>
        </pc:picChg>
        <pc:picChg chg="del">
          <ac:chgData name="Lipani, Aldo" userId="3d811883-7188-4056-86e4-ebeb30c53017" providerId="ADAL" clId="{921D80D6-AAC6-E94E-9666-1D7D7ABB0FE6}" dt="2020-10-08T09:18:33.623" v="5174" actId="478"/>
          <ac:picMkLst>
            <pc:docMk/>
            <pc:sldMk cId="1661985103" sldId="270"/>
            <ac:picMk id="13" creationId="{97106B5B-2286-E349-9806-4F2371C6391C}"/>
          </ac:picMkLst>
        </pc:picChg>
      </pc:sldChg>
      <pc:sldChg chg="addSp delSp modSp add mod">
        <pc:chgData name="Lipani, Aldo" userId="3d811883-7188-4056-86e4-ebeb30c53017" providerId="ADAL" clId="{921D80D6-AAC6-E94E-9666-1D7D7ABB0FE6}" dt="2020-10-10T22:14:41.162" v="6569" actId="20577"/>
        <pc:sldMkLst>
          <pc:docMk/>
          <pc:sldMk cId="380718041" sldId="271"/>
        </pc:sldMkLst>
        <pc:spChg chg="mod">
          <ac:chgData name="Lipani, Aldo" userId="3d811883-7188-4056-86e4-ebeb30c53017" providerId="ADAL" clId="{921D80D6-AAC6-E94E-9666-1D7D7ABB0FE6}" dt="2020-10-08T19:47:27.476" v="5454" actId="20577"/>
          <ac:spMkLst>
            <pc:docMk/>
            <pc:sldMk cId="380718041" sldId="271"/>
            <ac:spMk id="2" creationId="{BF53B92D-E6AD-F847-B1F7-F5708456D2F2}"/>
          </ac:spMkLst>
        </pc:spChg>
        <pc:spChg chg="mod">
          <ac:chgData name="Lipani, Aldo" userId="3d811883-7188-4056-86e4-ebeb30c53017" providerId="ADAL" clId="{921D80D6-AAC6-E94E-9666-1D7D7ABB0FE6}" dt="2020-10-10T22:14:41.162" v="6569" actId="20577"/>
          <ac:spMkLst>
            <pc:docMk/>
            <pc:sldMk cId="380718041" sldId="271"/>
            <ac:spMk id="3" creationId="{C10C942F-B795-B944-B834-B6F9C0DA1B53}"/>
          </ac:spMkLst>
        </pc:spChg>
        <pc:picChg chg="add del mod">
          <ac:chgData name="Lipani, Aldo" userId="3d811883-7188-4056-86e4-ebeb30c53017" providerId="ADAL" clId="{921D80D6-AAC6-E94E-9666-1D7D7ABB0FE6}" dt="2020-10-10T22:04:49.024" v="6120" actId="478"/>
          <ac:picMkLst>
            <pc:docMk/>
            <pc:sldMk cId="380718041" sldId="271"/>
            <ac:picMk id="4" creationId="{7BE49CC4-C4D0-9D4D-99AA-C07228FCC784}"/>
          </ac:picMkLst>
        </pc:picChg>
        <pc:picChg chg="add del mod">
          <ac:chgData name="Lipani, Aldo" userId="3d811883-7188-4056-86e4-ebeb30c53017" providerId="ADAL" clId="{921D80D6-AAC6-E94E-9666-1D7D7ABB0FE6}" dt="2020-10-10T22:05:57.710" v="6123" actId="478"/>
          <ac:picMkLst>
            <pc:docMk/>
            <pc:sldMk cId="380718041" sldId="271"/>
            <ac:picMk id="5" creationId="{240181DF-12D5-F045-B04B-5D7BEAFD6DEF}"/>
          </ac:picMkLst>
        </pc:picChg>
        <pc:picChg chg="del">
          <ac:chgData name="Lipani, Aldo" userId="3d811883-7188-4056-86e4-ebeb30c53017" providerId="ADAL" clId="{921D80D6-AAC6-E94E-9666-1D7D7ABB0FE6}" dt="2020-10-08T19:47:36.229" v="5455" actId="478"/>
          <ac:picMkLst>
            <pc:docMk/>
            <pc:sldMk cId="380718041" sldId="271"/>
            <ac:picMk id="6" creationId="{78F1B2A4-15D4-3741-8530-F20D144D7602}"/>
          </ac:picMkLst>
        </pc:picChg>
        <pc:picChg chg="del">
          <ac:chgData name="Lipani, Aldo" userId="3d811883-7188-4056-86e4-ebeb30c53017" providerId="ADAL" clId="{921D80D6-AAC6-E94E-9666-1D7D7ABB0FE6}" dt="2020-10-08T19:47:36.886" v="5456" actId="478"/>
          <ac:picMkLst>
            <pc:docMk/>
            <pc:sldMk cId="380718041" sldId="271"/>
            <ac:picMk id="7" creationId="{96F7FBDA-494E-1541-9A65-6FB858D68AB2}"/>
          </ac:picMkLst>
        </pc:picChg>
        <pc:picChg chg="add del mod">
          <ac:chgData name="Lipani, Aldo" userId="3d811883-7188-4056-86e4-ebeb30c53017" providerId="ADAL" clId="{921D80D6-AAC6-E94E-9666-1D7D7ABB0FE6}" dt="2020-10-10T22:08:14.329" v="6127" actId="478"/>
          <ac:picMkLst>
            <pc:docMk/>
            <pc:sldMk cId="380718041" sldId="271"/>
            <ac:picMk id="8" creationId="{82DB2940-8839-BF4F-91A7-626515773264}"/>
          </ac:picMkLst>
        </pc:picChg>
        <pc:picChg chg="add del mod">
          <ac:chgData name="Lipani, Aldo" userId="3d811883-7188-4056-86e4-ebeb30c53017" providerId="ADAL" clId="{921D80D6-AAC6-E94E-9666-1D7D7ABB0FE6}" dt="2020-10-10T22:11:13.472" v="6134" actId="478"/>
          <ac:picMkLst>
            <pc:docMk/>
            <pc:sldMk cId="380718041" sldId="271"/>
            <ac:picMk id="9" creationId="{57A2C8E3-3E73-264A-AB13-804F881C1FC3}"/>
          </ac:picMkLst>
        </pc:picChg>
        <pc:picChg chg="add del mod">
          <ac:chgData name="Lipani, Aldo" userId="3d811883-7188-4056-86e4-ebeb30c53017" providerId="ADAL" clId="{921D80D6-AAC6-E94E-9666-1D7D7ABB0FE6}" dt="2020-10-10T22:11:40.454" v="6137" actId="478"/>
          <ac:picMkLst>
            <pc:docMk/>
            <pc:sldMk cId="380718041" sldId="271"/>
            <ac:picMk id="10" creationId="{B724C36C-27F1-3E49-A4CE-F82225E35DF3}"/>
          </ac:picMkLst>
        </pc:picChg>
        <pc:picChg chg="add mod">
          <ac:chgData name="Lipani, Aldo" userId="3d811883-7188-4056-86e4-ebeb30c53017" providerId="ADAL" clId="{921D80D6-AAC6-E94E-9666-1D7D7ABB0FE6}" dt="2020-10-10T22:11:42.933" v="6138" actId="1076"/>
          <ac:picMkLst>
            <pc:docMk/>
            <pc:sldMk cId="380718041" sldId="271"/>
            <ac:picMk id="11" creationId="{4E402B9B-3A63-FA45-888B-2BC5671F7BDA}"/>
          </ac:picMkLst>
        </pc:picChg>
      </pc:sldChg>
      <pc:sldChg chg="addSp delSp modSp add mod">
        <pc:chgData name="Lipani, Aldo" userId="3d811883-7188-4056-86e4-ebeb30c53017" providerId="ADAL" clId="{921D80D6-AAC6-E94E-9666-1D7D7ABB0FE6}" dt="2020-10-21T17:20:10.728" v="10807" actId="1076"/>
        <pc:sldMkLst>
          <pc:docMk/>
          <pc:sldMk cId="3137604784" sldId="272"/>
        </pc:sldMkLst>
        <pc:spChg chg="mod">
          <ac:chgData name="Lipani, Aldo" userId="3d811883-7188-4056-86e4-ebeb30c53017" providerId="ADAL" clId="{921D80D6-AAC6-E94E-9666-1D7D7ABB0FE6}" dt="2020-10-10T22:15:34.688" v="6575" actId="20577"/>
          <ac:spMkLst>
            <pc:docMk/>
            <pc:sldMk cId="3137604784" sldId="272"/>
            <ac:spMk id="2" creationId="{BF53B92D-E6AD-F847-B1F7-F5708456D2F2}"/>
          </ac:spMkLst>
        </pc:spChg>
        <pc:spChg chg="del mod">
          <ac:chgData name="Lipani, Aldo" userId="3d811883-7188-4056-86e4-ebeb30c53017" providerId="ADAL" clId="{921D80D6-AAC6-E94E-9666-1D7D7ABB0FE6}" dt="2020-10-10T22:18:06.951" v="6584"/>
          <ac:spMkLst>
            <pc:docMk/>
            <pc:sldMk cId="3137604784" sldId="272"/>
            <ac:spMk id="3" creationId="{C10C942F-B795-B944-B834-B6F9C0DA1B53}"/>
          </ac:spMkLst>
        </pc:spChg>
        <pc:spChg chg="add mod">
          <ac:chgData name="Lipani, Aldo" userId="3d811883-7188-4056-86e4-ebeb30c53017" providerId="ADAL" clId="{921D80D6-AAC6-E94E-9666-1D7D7ABB0FE6}" dt="2020-10-10T22:16:30.926" v="6582" actId="164"/>
          <ac:spMkLst>
            <pc:docMk/>
            <pc:sldMk cId="3137604784" sldId="272"/>
            <ac:spMk id="5" creationId="{1F533147-CE4C-1B4F-96C5-AC2A6D4B2697}"/>
          </ac:spMkLst>
        </pc:spChg>
        <pc:spChg chg="add mod">
          <ac:chgData name="Lipani, Aldo" userId="3d811883-7188-4056-86e4-ebeb30c53017" providerId="ADAL" clId="{921D80D6-AAC6-E94E-9666-1D7D7ABB0FE6}" dt="2020-10-10T22:16:30.926" v="6582" actId="164"/>
          <ac:spMkLst>
            <pc:docMk/>
            <pc:sldMk cId="3137604784" sldId="272"/>
            <ac:spMk id="8" creationId="{BDA37003-3C48-EF43-84FD-4C2C5FEB4727}"/>
          </ac:spMkLst>
        </pc:spChg>
        <pc:spChg chg="add mod">
          <ac:chgData name="Lipani, Aldo" userId="3d811883-7188-4056-86e4-ebeb30c53017" providerId="ADAL" clId="{921D80D6-AAC6-E94E-9666-1D7D7ABB0FE6}" dt="2020-10-10T22:16:30.926" v="6582" actId="164"/>
          <ac:spMkLst>
            <pc:docMk/>
            <pc:sldMk cId="3137604784" sldId="272"/>
            <ac:spMk id="9" creationId="{45F663CF-54D1-5948-9453-EB9E6095D374}"/>
          </ac:spMkLst>
        </pc:spChg>
        <pc:spChg chg="add mod">
          <ac:chgData name="Lipani, Aldo" userId="3d811883-7188-4056-86e4-ebeb30c53017" providerId="ADAL" clId="{921D80D6-AAC6-E94E-9666-1D7D7ABB0FE6}" dt="2020-10-10T22:16:30.926" v="6582" actId="164"/>
          <ac:spMkLst>
            <pc:docMk/>
            <pc:sldMk cId="3137604784" sldId="272"/>
            <ac:spMk id="10" creationId="{01F82FFC-2B74-9E46-83DF-4467C14698C8}"/>
          </ac:spMkLst>
        </pc:spChg>
        <pc:spChg chg="add del mod">
          <ac:chgData name="Lipani, Aldo" userId="3d811883-7188-4056-86e4-ebeb30c53017" providerId="ADAL" clId="{921D80D6-AAC6-E94E-9666-1D7D7ABB0FE6}" dt="2020-10-10T22:16:13.085" v="6579" actId="478"/>
          <ac:spMkLst>
            <pc:docMk/>
            <pc:sldMk cId="3137604784" sldId="272"/>
            <ac:spMk id="12" creationId="{B6FBEDC7-B044-B648-AACE-F0B4E6A47C15}"/>
          </ac:spMkLst>
        </pc:spChg>
        <pc:grpChg chg="add mod">
          <ac:chgData name="Lipani, Aldo" userId="3d811883-7188-4056-86e4-ebeb30c53017" providerId="ADAL" clId="{921D80D6-AAC6-E94E-9666-1D7D7ABB0FE6}" dt="2020-10-10T22:16:45.540" v="6583" actId="1076"/>
          <ac:grpSpMkLst>
            <pc:docMk/>
            <pc:sldMk cId="3137604784" sldId="272"/>
            <ac:grpSpMk id="4" creationId="{790E4F23-64B6-9747-B879-A072D358F6B4}"/>
          </ac:grpSpMkLst>
        </pc:grpChg>
        <pc:picChg chg="add del mod">
          <ac:chgData name="Lipani, Aldo" userId="3d811883-7188-4056-86e4-ebeb30c53017" providerId="ADAL" clId="{921D80D6-AAC6-E94E-9666-1D7D7ABB0FE6}" dt="2020-10-21T17:20:06.120" v="10805" actId="478"/>
          <ac:picMkLst>
            <pc:docMk/>
            <pc:sldMk cId="3137604784" sldId="272"/>
            <ac:picMk id="3" creationId="{1432FFB7-7B92-A147-A8F5-0A92E457C68E}"/>
          </ac:picMkLst>
        </pc:picChg>
        <pc:picChg chg="del">
          <ac:chgData name="Lipani, Aldo" userId="3d811883-7188-4056-86e4-ebeb30c53017" providerId="ADAL" clId="{921D80D6-AAC6-E94E-9666-1D7D7ABB0FE6}" dt="2020-10-10T22:15:44.701" v="6576" actId="478"/>
          <ac:picMkLst>
            <pc:docMk/>
            <pc:sldMk cId="3137604784" sldId="272"/>
            <ac:picMk id="11" creationId="{4E402B9B-3A63-FA45-888B-2BC5671F7BDA}"/>
          </ac:picMkLst>
        </pc:picChg>
        <pc:picChg chg="add mod">
          <ac:chgData name="Lipani, Aldo" userId="3d811883-7188-4056-86e4-ebeb30c53017" providerId="ADAL" clId="{921D80D6-AAC6-E94E-9666-1D7D7ABB0FE6}" dt="2020-10-21T17:20:10.728" v="10807" actId="1076"/>
          <ac:picMkLst>
            <pc:docMk/>
            <pc:sldMk cId="3137604784" sldId="272"/>
            <ac:picMk id="11" creationId="{C77FAA65-A075-AA4B-B23E-A69ACB94AEF8}"/>
          </ac:picMkLst>
        </pc:picChg>
        <pc:picChg chg="add mod">
          <ac:chgData name="Lipani, Aldo" userId="3d811883-7188-4056-86e4-ebeb30c53017" providerId="ADAL" clId="{921D80D6-AAC6-E94E-9666-1D7D7ABB0FE6}" dt="2020-10-10T22:18:13.441" v="6587" actId="1076"/>
          <ac:picMkLst>
            <pc:docMk/>
            <pc:sldMk cId="3137604784" sldId="272"/>
            <ac:picMk id="13" creationId="{A5C57AB6-F910-6A47-88B2-085BF7B347EC}"/>
          </ac:picMkLst>
        </pc:picChg>
        <pc:picChg chg="add mod">
          <ac:chgData name="Lipani, Aldo" userId="3d811883-7188-4056-86e4-ebeb30c53017" providerId="ADAL" clId="{921D80D6-AAC6-E94E-9666-1D7D7ABB0FE6}" dt="2020-10-10T22:18:26.202" v="6589" actId="1076"/>
          <ac:picMkLst>
            <pc:docMk/>
            <pc:sldMk cId="3137604784" sldId="272"/>
            <ac:picMk id="14" creationId="{16FDF0D7-5195-F640-B24A-5A6B2E06DF3D}"/>
          </ac:picMkLst>
        </pc:picChg>
        <pc:picChg chg="add mod">
          <ac:chgData name="Lipani, Aldo" userId="3d811883-7188-4056-86e4-ebeb30c53017" providerId="ADAL" clId="{921D80D6-AAC6-E94E-9666-1D7D7ABB0FE6}" dt="2020-10-10T22:22:43.117" v="6591" actId="1076"/>
          <ac:picMkLst>
            <pc:docMk/>
            <pc:sldMk cId="3137604784" sldId="272"/>
            <ac:picMk id="15" creationId="{F7907860-070C-2740-92E1-0C11A7977F19}"/>
          </ac:picMkLst>
        </pc:picChg>
        <pc:picChg chg="add mod">
          <ac:chgData name="Lipani, Aldo" userId="3d811883-7188-4056-86e4-ebeb30c53017" providerId="ADAL" clId="{921D80D6-AAC6-E94E-9666-1D7D7ABB0FE6}" dt="2020-10-10T22:26:08.964" v="6602" actId="1076"/>
          <ac:picMkLst>
            <pc:docMk/>
            <pc:sldMk cId="3137604784" sldId="272"/>
            <ac:picMk id="16" creationId="{2CF62247-EB43-C943-BDB6-283FC9A11579}"/>
          </ac:picMkLst>
        </pc:picChg>
        <pc:picChg chg="add del mod">
          <ac:chgData name="Lipani, Aldo" userId="3d811883-7188-4056-86e4-ebeb30c53017" providerId="ADAL" clId="{921D80D6-AAC6-E94E-9666-1D7D7ABB0FE6}" dt="2020-10-21T17:19:48.576" v="10801" actId="478"/>
          <ac:picMkLst>
            <pc:docMk/>
            <pc:sldMk cId="3137604784" sldId="272"/>
            <ac:picMk id="17" creationId="{9243E38A-209F-C04F-AE43-14F4BA4DB77E}"/>
          </ac:picMkLst>
        </pc:picChg>
        <pc:picChg chg="add mod">
          <ac:chgData name="Lipani, Aldo" userId="3d811883-7188-4056-86e4-ebeb30c53017" providerId="ADAL" clId="{921D80D6-AAC6-E94E-9666-1D7D7ABB0FE6}" dt="2020-10-10T22:28:11.775" v="6606" actId="1076"/>
          <ac:picMkLst>
            <pc:docMk/>
            <pc:sldMk cId="3137604784" sldId="272"/>
            <ac:picMk id="18" creationId="{F7D47E41-80A4-CF46-BF3A-2AB0248A3D86}"/>
          </ac:picMkLst>
        </pc:picChg>
        <pc:cxnChg chg="add mod">
          <ac:chgData name="Lipani, Aldo" userId="3d811883-7188-4056-86e4-ebeb30c53017" providerId="ADAL" clId="{921D80D6-AAC6-E94E-9666-1D7D7ABB0FE6}" dt="2020-10-10T22:16:30.926" v="6582" actId="164"/>
          <ac:cxnSpMkLst>
            <pc:docMk/>
            <pc:sldMk cId="3137604784" sldId="272"/>
            <ac:cxnSpMk id="6" creationId="{38D43655-819B-CA4B-BF38-4F451A23D647}"/>
          </ac:cxnSpMkLst>
        </pc:cxnChg>
        <pc:cxnChg chg="add mod">
          <ac:chgData name="Lipani, Aldo" userId="3d811883-7188-4056-86e4-ebeb30c53017" providerId="ADAL" clId="{921D80D6-AAC6-E94E-9666-1D7D7ABB0FE6}" dt="2020-10-10T22:16:30.926" v="6582" actId="164"/>
          <ac:cxnSpMkLst>
            <pc:docMk/>
            <pc:sldMk cId="3137604784" sldId="272"/>
            <ac:cxnSpMk id="7" creationId="{E0519D28-A46B-9B4A-8F9F-A63637A0D472}"/>
          </ac:cxnSpMkLst>
        </pc:cxnChg>
      </pc:sldChg>
      <pc:sldChg chg="addSp delSp modSp add mod">
        <pc:chgData name="Lipani, Aldo" userId="3d811883-7188-4056-86e4-ebeb30c53017" providerId="ADAL" clId="{921D80D6-AAC6-E94E-9666-1D7D7ABB0FE6}" dt="2020-10-10T23:07:18.491" v="6987" actId="1076"/>
        <pc:sldMkLst>
          <pc:docMk/>
          <pc:sldMk cId="1137034076" sldId="273"/>
        </pc:sldMkLst>
        <pc:spChg chg="mod">
          <ac:chgData name="Lipani, Aldo" userId="3d811883-7188-4056-86e4-ebeb30c53017" providerId="ADAL" clId="{921D80D6-AAC6-E94E-9666-1D7D7ABB0FE6}" dt="2020-10-10T22:29:02.450" v="6610" actId="20577"/>
          <ac:spMkLst>
            <pc:docMk/>
            <pc:sldMk cId="1137034076" sldId="273"/>
            <ac:spMk id="2" creationId="{BF53B92D-E6AD-F847-B1F7-F5708456D2F2}"/>
          </ac:spMkLst>
        </pc:spChg>
        <pc:spChg chg="add del mod">
          <ac:chgData name="Lipani, Aldo" userId="3d811883-7188-4056-86e4-ebeb30c53017" providerId="ADAL" clId="{921D80D6-AAC6-E94E-9666-1D7D7ABB0FE6}" dt="2020-10-10T22:57:05.177" v="6612"/>
          <ac:spMkLst>
            <pc:docMk/>
            <pc:sldMk cId="1137034076" sldId="273"/>
            <ac:spMk id="11" creationId="{9D2DCB49-372B-9E40-A19C-AF70B114C5AA}"/>
          </ac:spMkLst>
        </pc:spChg>
        <pc:spChg chg="add mod">
          <ac:chgData name="Lipani, Aldo" userId="3d811883-7188-4056-86e4-ebeb30c53017" providerId="ADAL" clId="{921D80D6-AAC6-E94E-9666-1D7D7ABB0FE6}" dt="2020-10-10T23:07:14.514" v="6985" actId="20577"/>
          <ac:spMkLst>
            <pc:docMk/>
            <pc:sldMk cId="1137034076" sldId="273"/>
            <ac:spMk id="21" creationId="{8C8939C7-0E57-A04C-BA57-B45E26EF9316}"/>
          </ac:spMkLst>
        </pc:spChg>
        <pc:grpChg chg="del">
          <ac:chgData name="Lipani, Aldo" userId="3d811883-7188-4056-86e4-ebeb30c53017" providerId="ADAL" clId="{921D80D6-AAC6-E94E-9666-1D7D7ABB0FE6}" dt="2020-10-10T22:29:05.586" v="6611" actId="478"/>
          <ac:grpSpMkLst>
            <pc:docMk/>
            <pc:sldMk cId="1137034076" sldId="273"/>
            <ac:grpSpMk id="4" creationId="{790E4F23-64B6-9747-B879-A072D358F6B4}"/>
          </ac:grpSpMkLst>
        </pc:grpChg>
        <pc:picChg chg="add mod">
          <ac:chgData name="Lipani, Aldo" userId="3d811883-7188-4056-86e4-ebeb30c53017" providerId="ADAL" clId="{921D80D6-AAC6-E94E-9666-1D7D7ABB0FE6}" dt="2020-10-10T23:07:17.359" v="6986" actId="1076"/>
          <ac:picMkLst>
            <pc:docMk/>
            <pc:sldMk cId="1137034076" sldId="273"/>
            <ac:picMk id="12" creationId="{65842340-7383-BD46-B1CF-3AA01F7190CC}"/>
          </ac:picMkLst>
        </pc:picChg>
        <pc:picChg chg="del">
          <ac:chgData name="Lipani, Aldo" userId="3d811883-7188-4056-86e4-ebeb30c53017" providerId="ADAL" clId="{921D80D6-AAC6-E94E-9666-1D7D7ABB0FE6}" dt="2020-10-10T22:29:05.586" v="6611" actId="478"/>
          <ac:picMkLst>
            <pc:docMk/>
            <pc:sldMk cId="1137034076" sldId="273"/>
            <ac:picMk id="13" creationId="{A5C57AB6-F910-6A47-88B2-085BF7B347EC}"/>
          </ac:picMkLst>
        </pc:picChg>
        <pc:picChg chg="del">
          <ac:chgData name="Lipani, Aldo" userId="3d811883-7188-4056-86e4-ebeb30c53017" providerId="ADAL" clId="{921D80D6-AAC6-E94E-9666-1D7D7ABB0FE6}" dt="2020-10-10T22:29:05.586" v="6611" actId="478"/>
          <ac:picMkLst>
            <pc:docMk/>
            <pc:sldMk cId="1137034076" sldId="273"/>
            <ac:picMk id="14" creationId="{16FDF0D7-5195-F640-B24A-5A6B2E06DF3D}"/>
          </ac:picMkLst>
        </pc:picChg>
        <pc:picChg chg="del">
          <ac:chgData name="Lipani, Aldo" userId="3d811883-7188-4056-86e4-ebeb30c53017" providerId="ADAL" clId="{921D80D6-AAC6-E94E-9666-1D7D7ABB0FE6}" dt="2020-10-10T22:29:05.586" v="6611" actId="478"/>
          <ac:picMkLst>
            <pc:docMk/>
            <pc:sldMk cId="1137034076" sldId="273"/>
            <ac:picMk id="15" creationId="{F7907860-070C-2740-92E1-0C11A7977F19}"/>
          </ac:picMkLst>
        </pc:picChg>
        <pc:picChg chg="del">
          <ac:chgData name="Lipani, Aldo" userId="3d811883-7188-4056-86e4-ebeb30c53017" providerId="ADAL" clId="{921D80D6-AAC6-E94E-9666-1D7D7ABB0FE6}" dt="2020-10-10T22:29:05.586" v="6611" actId="478"/>
          <ac:picMkLst>
            <pc:docMk/>
            <pc:sldMk cId="1137034076" sldId="273"/>
            <ac:picMk id="16" creationId="{2CF62247-EB43-C943-BDB6-283FC9A11579}"/>
          </ac:picMkLst>
        </pc:picChg>
        <pc:picChg chg="del">
          <ac:chgData name="Lipani, Aldo" userId="3d811883-7188-4056-86e4-ebeb30c53017" providerId="ADAL" clId="{921D80D6-AAC6-E94E-9666-1D7D7ABB0FE6}" dt="2020-10-10T22:29:05.586" v="6611" actId="478"/>
          <ac:picMkLst>
            <pc:docMk/>
            <pc:sldMk cId="1137034076" sldId="273"/>
            <ac:picMk id="17" creationId="{9243E38A-209F-C04F-AE43-14F4BA4DB77E}"/>
          </ac:picMkLst>
        </pc:picChg>
        <pc:picChg chg="del">
          <ac:chgData name="Lipani, Aldo" userId="3d811883-7188-4056-86e4-ebeb30c53017" providerId="ADAL" clId="{921D80D6-AAC6-E94E-9666-1D7D7ABB0FE6}" dt="2020-10-10T22:29:05.586" v="6611" actId="478"/>
          <ac:picMkLst>
            <pc:docMk/>
            <pc:sldMk cId="1137034076" sldId="273"/>
            <ac:picMk id="18" creationId="{F7D47E41-80A4-CF46-BF3A-2AB0248A3D86}"/>
          </ac:picMkLst>
        </pc:picChg>
        <pc:picChg chg="add del mod">
          <ac:chgData name="Lipani, Aldo" userId="3d811883-7188-4056-86e4-ebeb30c53017" providerId="ADAL" clId="{921D80D6-AAC6-E94E-9666-1D7D7ABB0FE6}" dt="2020-10-10T23:03:50.128" v="6622" actId="478"/>
          <ac:picMkLst>
            <pc:docMk/>
            <pc:sldMk cId="1137034076" sldId="273"/>
            <ac:picMk id="19" creationId="{93A36CEA-3D05-6C48-B434-7F283791A064}"/>
          </ac:picMkLst>
        </pc:picChg>
        <pc:picChg chg="add mod">
          <ac:chgData name="Lipani, Aldo" userId="3d811883-7188-4056-86e4-ebeb30c53017" providerId="ADAL" clId="{921D80D6-AAC6-E94E-9666-1D7D7ABB0FE6}" dt="2020-10-10T23:07:18.491" v="6987" actId="1076"/>
          <ac:picMkLst>
            <pc:docMk/>
            <pc:sldMk cId="1137034076" sldId="273"/>
            <ac:picMk id="20" creationId="{178A2FC9-5A58-ED42-8E1C-EF2E47B26185}"/>
          </ac:picMkLst>
        </pc:picChg>
        <pc:cxnChg chg="mod">
          <ac:chgData name="Lipani, Aldo" userId="3d811883-7188-4056-86e4-ebeb30c53017" providerId="ADAL" clId="{921D80D6-AAC6-E94E-9666-1D7D7ABB0FE6}" dt="2020-10-10T22:29:05.586" v="6611" actId="478"/>
          <ac:cxnSpMkLst>
            <pc:docMk/>
            <pc:sldMk cId="1137034076" sldId="273"/>
            <ac:cxnSpMk id="6" creationId="{38D43655-819B-CA4B-BF38-4F451A23D647}"/>
          </ac:cxnSpMkLst>
        </pc:cxnChg>
        <pc:cxnChg chg="mod">
          <ac:chgData name="Lipani, Aldo" userId="3d811883-7188-4056-86e4-ebeb30c53017" providerId="ADAL" clId="{921D80D6-AAC6-E94E-9666-1D7D7ABB0FE6}" dt="2020-10-10T22:29:05.586" v="6611" actId="478"/>
          <ac:cxnSpMkLst>
            <pc:docMk/>
            <pc:sldMk cId="1137034076" sldId="273"/>
            <ac:cxnSpMk id="7" creationId="{E0519D28-A46B-9B4A-8F9F-A63637A0D472}"/>
          </ac:cxnSpMkLst>
        </pc:cxnChg>
      </pc:sldChg>
      <pc:sldChg chg="addSp delSp modSp add mod">
        <pc:chgData name="Lipani, Aldo" userId="3d811883-7188-4056-86e4-ebeb30c53017" providerId="ADAL" clId="{921D80D6-AAC6-E94E-9666-1D7D7ABB0FE6}" dt="2020-10-15T20:11:26.743" v="8259" actId="20577"/>
        <pc:sldMkLst>
          <pc:docMk/>
          <pc:sldMk cId="3896616462" sldId="274"/>
        </pc:sldMkLst>
        <pc:spChg chg="mod">
          <ac:chgData name="Lipani, Aldo" userId="3d811883-7188-4056-86e4-ebeb30c53017" providerId="ADAL" clId="{921D80D6-AAC6-E94E-9666-1D7D7ABB0FE6}" dt="2020-10-15T20:09:41.753" v="7956" actId="20577"/>
          <ac:spMkLst>
            <pc:docMk/>
            <pc:sldMk cId="3896616462" sldId="274"/>
            <ac:spMk id="2" creationId="{BF53B92D-E6AD-F847-B1F7-F5708456D2F2}"/>
          </ac:spMkLst>
        </pc:spChg>
        <pc:spChg chg="add del mod">
          <ac:chgData name="Lipani, Aldo" userId="3d811883-7188-4056-86e4-ebeb30c53017" providerId="ADAL" clId="{921D80D6-AAC6-E94E-9666-1D7D7ABB0FE6}" dt="2020-10-10T23:23:57.971" v="7019" actId="21"/>
          <ac:spMkLst>
            <pc:docMk/>
            <pc:sldMk cId="3896616462" sldId="274"/>
            <ac:spMk id="4" creationId="{A0CF1920-DCA1-9443-A413-5F1CDDB83F25}"/>
          </ac:spMkLst>
        </pc:spChg>
        <pc:spChg chg="add mod">
          <ac:chgData name="Lipani, Aldo" userId="3d811883-7188-4056-86e4-ebeb30c53017" providerId="ADAL" clId="{921D80D6-AAC6-E94E-9666-1D7D7ABB0FE6}" dt="2020-10-15T20:11:26.743" v="8259" actId="20577"/>
          <ac:spMkLst>
            <pc:docMk/>
            <pc:sldMk cId="3896616462" sldId="274"/>
            <ac:spMk id="8" creationId="{A01ED035-88D5-8B4D-B5D8-C7FE4028CD44}"/>
          </ac:spMkLst>
        </pc:spChg>
        <pc:spChg chg="del">
          <ac:chgData name="Lipani, Aldo" userId="3d811883-7188-4056-86e4-ebeb30c53017" providerId="ADAL" clId="{921D80D6-AAC6-E94E-9666-1D7D7ABB0FE6}" dt="2020-10-10T23:24:00.666" v="7020" actId="478"/>
          <ac:spMkLst>
            <pc:docMk/>
            <pc:sldMk cId="3896616462" sldId="274"/>
            <ac:spMk id="21" creationId="{8C8939C7-0E57-A04C-BA57-B45E26EF9316}"/>
          </ac:spMkLst>
        </pc:spChg>
        <pc:picChg chg="del">
          <ac:chgData name="Lipani, Aldo" userId="3d811883-7188-4056-86e4-ebeb30c53017" providerId="ADAL" clId="{921D80D6-AAC6-E94E-9666-1D7D7ABB0FE6}" dt="2020-10-10T23:23:53.698" v="7018" actId="478"/>
          <ac:picMkLst>
            <pc:docMk/>
            <pc:sldMk cId="3896616462" sldId="274"/>
            <ac:picMk id="12" creationId="{65842340-7383-BD46-B1CF-3AA01F7190CC}"/>
          </ac:picMkLst>
        </pc:picChg>
        <pc:picChg chg="del">
          <ac:chgData name="Lipani, Aldo" userId="3d811883-7188-4056-86e4-ebeb30c53017" providerId="ADAL" clId="{921D80D6-AAC6-E94E-9666-1D7D7ABB0FE6}" dt="2020-10-10T23:23:53.273" v="7017" actId="478"/>
          <ac:picMkLst>
            <pc:docMk/>
            <pc:sldMk cId="3896616462" sldId="274"/>
            <ac:picMk id="20" creationId="{178A2FC9-5A58-ED42-8E1C-EF2E47B26185}"/>
          </ac:picMkLst>
        </pc:picChg>
      </pc:sldChg>
      <pc:sldChg chg="modSp add mod">
        <pc:chgData name="Lipani, Aldo" userId="3d811883-7188-4056-86e4-ebeb30c53017" providerId="ADAL" clId="{921D80D6-AAC6-E94E-9666-1D7D7ABB0FE6}" dt="2020-10-15T19:59:32.776" v="7821" actId="21"/>
        <pc:sldMkLst>
          <pc:docMk/>
          <pc:sldMk cId="2822622978" sldId="275"/>
        </pc:sldMkLst>
        <pc:spChg chg="mod">
          <ac:chgData name="Lipani, Aldo" userId="3d811883-7188-4056-86e4-ebeb30c53017" providerId="ADAL" clId="{921D80D6-AAC6-E94E-9666-1D7D7ABB0FE6}" dt="2020-10-15T19:35:26.219" v="7292" actId="20577"/>
          <ac:spMkLst>
            <pc:docMk/>
            <pc:sldMk cId="2822622978" sldId="275"/>
            <ac:spMk id="2" creationId="{729ACA41-21D1-6542-8C70-5CC6D3434793}"/>
          </ac:spMkLst>
        </pc:spChg>
        <pc:spChg chg="mod">
          <ac:chgData name="Lipani, Aldo" userId="3d811883-7188-4056-86e4-ebeb30c53017" providerId="ADAL" clId="{921D80D6-AAC6-E94E-9666-1D7D7ABB0FE6}" dt="2020-10-15T19:59:32.776" v="7821" actId="21"/>
          <ac:spMkLst>
            <pc:docMk/>
            <pc:sldMk cId="2822622978" sldId="275"/>
            <ac:spMk id="3" creationId="{CFB9387E-6A71-7043-A3BC-B91EAAE8B756}"/>
          </ac:spMkLst>
        </pc:spChg>
      </pc:sldChg>
      <pc:sldChg chg="modSp add mod">
        <pc:chgData name="Lipani, Aldo" userId="3d811883-7188-4056-86e4-ebeb30c53017" providerId="ADAL" clId="{921D80D6-AAC6-E94E-9666-1D7D7ABB0FE6}" dt="2020-10-15T20:03:48.565" v="7923" actId="20577"/>
        <pc:sldMkLst>
          <pc:docMk/>
          <pc:sldMk cId="534838233" sldId="276"/>
        </pc:sldMkLst>
        <pc:spChg chg="mod">
          <ac:chgData name="Lipani, Aldo" userId="3d811883-7188-4056-86e4-ebeb30c53017" providerId="ADAL" clId="{921D80D6-AAC6-E94E-9666-1D7D7ABB0FE6}" dt="2020-10-15T19:59:40.847" v="7838" actId="20577"/>
          <ac:spMkLst>
            <pc:docMk/>
            <pc:sldMk cId="534838233" sldId="276"/>
            <ac:spMk id="2" creationId="{39A91C06-A1F2-A94F-842E-5C0296D26979}"/>
          </ac:spMkLst>
        </pc:spChg>
        <pc:spChg chg="mod">
          <ac:chgData name="Lipani, Aldo" userId="3d811883-7188-4056-86e4-ebeb30c53017" providerId="ADAL" clId="{921D80D6-AAC6-E94E-9666-1D7D7ABB0FE6}" dt="2020-10-15T20:03:48.565" v="7923" actId="20577"/>
          <ac:spMkLst>
            <pc:docMk/>
            <pc:sldMk cId="534838233" sldId="276"/>
            <ac:spMk id="3" creationId="{891FFC2D-5308-8A44-9EB4-A0FFE9759D69}"/>
          </ac:spMkLst>
        </pc:spChg>
      </pc:sldChg>
      <pc:sldChg chg="modSp add mod">
        <pc:chgData name="Lipani, Aldo" userId="3d811883-7188-4056-86e4-ebeb30c53017" providerId="ADAL" clId="{921D80D6-AAC6-E94E-9666-1D7D7ABB0FE6}" dt="2020-10-15T20:19:31.114" v="8955" actId="20577"/>
        <pc:sldMkLst>
          <pc:docMk/>
          <pc:sldMk cId="3624635760" sldId="277"/>
        </pc:sldMkLst>
        <pc:spChg chg="mod">
          <ac:chgData name="Lipani, Aldo" userId="3d811883-7188-4056-86e4-ebeb30c53017" providerId="ADAL" clId="{921D80D6-AAC6-E94E-9666-1D7D7ABB0FE6}" dt="2020-10-15T20:15:10.038" v="8608" actId="20577"/>
          <ac:spMkLst>
            <pc:docMk/>
            <pc:sldMk cId="3624635760" sldId="277"/>
            <ac:spMk id="2" creationId="{75BFEC2E-FD39-3E4F-BA41-2C9A984D6A79}"/>
          </ac:spMkLst>
        </pc:spChg>
        <pc:spChg chg="mod">
          <ac:chgData name="Lipani, Aldo" userId="3d811883-7188-4056-86e4-ebeb30c53017" providerId="ADAL" clId="{921D80D6-AAC6-E94E-9666-1D7D7ABB0FE6}" dt="2020-10-15T20:19:31.114" v="8955" actId="20577"/>
          <ac:spMkLst>
            <pc:docMk/>
            <pc:sldMk cId="3624635760" sldId="277"/>
            <ac:spMk id="3" creationId="{9CDCFA41-D31B-0547-B455-EB76ED5D2A80}"/>
          </ac:spMkLst>
        </pc:spChg>
      </pc:sldChg>
      <pc:sldChg chg="addSp modSp add mod">
        <pc:chgData name="Lipani, Aldo" userId="3d811883-7188-4056-86e4-ebeb30c53017" providerId="ADAL" clId="{921D80D6-AAC6-E94E-9666-1D7D7ABB0FE6}" dt="2020-10-15T20:25:34.032" v="8986" actId="1076"/>
        <pc:sldMkLst>
          <pc:docMk/>
          <pc:sldMk cId="1945434370" sldId="278"/>
        </pc:sldMkLst>
        <pc:spChg chg="mod">
          <ac:chgData name="Lipani, Aldo" userId="3d811883-7188-4056-86e4-ebeb30c53017" providerId="ADAL" clId="{921D80D6-AAC6-E94E-9666-1D7D7ABB0FE6}" dt="2020-10-15T20:21:07.487" v="8972" actId="20577"/>
          <ac:spMkLst>
            <pc:docMk/>
            <pc:sldMk cId="1945434370" sldId="278"/>
            <ac:spMk id="2" creationId="{C517F97E-966C-7541-ADDA-49FCFB2326AA}"/>
          </ac:spMkLst>
        </pc:spChg>
        <pc:picChg chg="add mod">
          <ac:chgData name="Lipani, Aldo" userId="3d811883-7188-4056-86e4-ebeb30c53017" providerId="ADAL" clId="{921D80D6-AAC6-E94E-9666-1D7D7ABB0FE6}" dt="2020-10-15T20:25:34.032" v="8986" actId="1076"/>
          <ac:picMkLst>
            <pc:docMk/>
            <pc:sldMk cId="1945434370" sldId="278"/>
            <ac:picMk id="4" creationId="{7F40E73D-6429-1F4A-B395-3484F40B4526}"/>
          </ac:picMkLst>
        </pc:picChg>
      </pc:sldChg>
      <pc:sldChg chg="delSp modSp add mod">
        <pc:chgData name="Lipani, Aldo" userId="3d811883-7188-4056-86e4-ebeb30c53017" providerId="ADAL" clId="{921D80D6-AAC6-E94E-9666-1D7D7ABB0FE6}" dt="2020-10-15T20:27:49.301" v="9362" actId="313"/>
        <pc:sldMkLst>
          <pc:docMk/>
          <pc:sldMk cId="429842140" sldId="279"/>
        </pc:sldMkLst>
        <pc:spChg chg="mod">
          <ac:chgData name="Lipani, Aldo" userId="3d811883-7188-4056-86e4-ebeb30c53017" providerId="ADAL" clId="{921D80D6-AAC6-E94E-9666-1D7D7ABB0FE6}" dt="2020-10-15T20:25:43.345" v="8989" actId="20577"/>
          <ac:spMkLst>
            <pc:docMk/>
            <pc:sldMk cId="429842140" sldId="279"/>
            <ac:spMk id="2" creationId="{C517F97E-966C-7541-ADDA-49FCFB2326AA}"/>
          </ac:spMkLst>
        </pc:spChg>
        <pc:spChg chg="mod">
          <ac:chgData name="Lipani, Aldo" userId="3d811883-7188-4056-86e4-ebeb30c53017" providerId="ADAL" clId="{921D80D6-AAC6-E94E-9666-1D7D7ABB0FE6}" dt="2020-10-15T20:27:49.301" v="9362" actId="313"/>
          <ac:spMkLst>
            <pc:docMk/>
            <pc:sldMk cId="429842140" sldId="279"/>
            <ac:spMk id="3" creationId="{C613DDD9-32FD-A84C-A213-88F0B1AA3A0B}"/>
          </ac:spMkLst>
        </pc:spChg>
        <pc:picChg chg="del">
          <ac:chgData name="Lipani, Aldo" userId="3d811883-7188-4056-86e4-ebeb30c53017" providerId="ADAL" clId="{921D80D6-AAC6-E94E-9666-1D7D7ABB0FE6}" dt="2020-10-15T20:25:40.792" v="8988" actId="478"/>
          <ac:picMkLst>
            <pc:docMk/>
            <pc:sldMk cId="429842140" sldId="279"/>
            <ac:picMk id="4" creationId="{7F40E73D-6429-1F4A-B395-3484F40B4526}"/>
          </ac:picMkLst>
        </pc:picChg>
      </pc:sldChg>
      <pc:sldChg chg="addSp modSp add mod">
        <pc:chgData name="Lipani, Aldo" userId="3d811883-7188-4056-86e4-ebeb30c53017" providerId="ADAL" clId="{921D80D6-AAC6-E94E-9666-1D7D7ABB0FE6}" dt="2020-10-15T22:37:41.999" v="9626" actId="1076"/>
        <pc:sldMkLst>
          <pc:docMk/>
          <pc:sldMk cId="157566318" sldId="280"/>
        </pc:sldMkLst>
        <pc:spChg chg="mod">
          <ac:chgData name="Lipani, Aldo" userId="3d811883-7188-4056-86e4-ebeb30c53017" providerId="ADAL" clId="{921D80D6-AAC6-E94E-9666-1D7D7ABB0FE6}" dt="2020-10-15T22:00:12.625" v="9386" actId="20577"/>
          <ac:spMkLst>
            <pc:docMk/>
            <pc:sldMk cId="157566318" sldId="280"/>
            <ac:spMk id="2" creationId="{C517F97E-966C-7541-ADDA-49FCFB2326AA}"/>
          </ac:spMkLst>
        </pc:spChg>
        <pc:spChg chg="mod">
          <ac:chgData name="Lipani, Aldo" userId="3d811883-7188-4056-86e4-ebeb30c53017" providerId="ADAL" clId="{921D80D6-AAC6-E94E-9666-1D7D7ABB0FE6}" dt="2020-10-15T22:34:42.274" v="9621" actId="20577"/>
          <ac:spMkLst>
            <pc:docMk/>
            <pc:sldMk cId="157566318" sldId="280"/>
            <ac:spMk id="3" creationId="{C613DDD9-32FD-A84C-A213-88F0B1AA3A0B}"/>
          </ac:spMkLst>
        </pc:spChg>
        <pc:picChg chg="add mod">
          <ac:chgData name="Lipani, Aldo" userId="3d811883-7188-4056-86e4-ebeb30c53017" providerId="ADAL" clId="{921D80D6-AAC6-E94E-9666-1D7D7ABB0FE6}" dt="2020-10-15T22:37:41.999" v="9626" actId="1076"/>
          <ac:picMkLst>
            <pc:docMk/>
            <pc:sldMk cId="157566318" sldId="280"/>
            <ac:picMk id="4" creationId="{5BA060A2-835D-3A41-93C0-40BED5A3BDD9}"/>
          </ac:picMkLst>
        </pc:picChg>
      </pc:sldChg>
      <pc:sldChg chg="addSp delSp modSp add mod">
        <pc:chgData name="Lipani, Aldo" userId="3d811883-7188-4056-86e4-ebeb30c53017" providerId="ADAL" clId="{921D80D6-AAC6-E94E-9666-1D7D7ABB0FE6}" dt="2020-10-21T15:13:10.215" v="10145" actId="20577"/>
        <pc:sldMkLst>
          <pc:docMk/>
          <pc:sldMk cId="2313303029" sldId="281"/>
        </pc:sldMkLst>
        <pc:spChg chg="mod">
          <ac:chgData name="Lipani, Aldo" userId="3d811883-7188-4056-86e4-ebeb30c53017" providerId="ADAL" clId="{921D80D6-AAC6-E94E-9666-1D7D7ABB0FE6}" dt="2020-10-15T22:40:08.271" v="9646" actId="20577"/>
          <ac:spMkLst>
            <pc:docMk/>
            <pc:sldMk cId="2313303029" sldId="281"/>
            <ac:spMk id="2" creationId="{C517F97E-966C-7541-ADDA-49FCFB2326AA}"/>
          </ac:spMkLst>
        </pc:spChg>
        <pc:spChg chg="mod">
          <ac:chgData name="Lipani, Aldo" userId="3d811883-7188-4056-86e4-ebeb30c53017" providerId="ADAL" clId="{921D80D6-AAC6-E94E-9666-1D7D7ABB0FE6}" dt="2020-10-21T15:13:10.215" v="10145" actId="20577"/>
          <ac:spMkLst>
            <pc:docMk/>
            <pc:sldMk cId="2313303029" sldId="281"/>
            <ac:spMk id="3" creationId="{C613DDD9-32FD-A84C-A213-88F0B1AA3A0B}"/>
          </ac:spMkLst>
        </pc:spChg>
        <pc:spChg chg="add mod">
          <ac:chgData name="Lipani, Aldo" userId="3d811883-7188-4056-86e4-ebeb30c53017" providerId="ADAL" clId="{921D80D6-AAC6-E94E-9666-1D7D7ABB0FE6}" dt="2020-10-21T15:01:43.574" v="10056" actId="404"/>
          <ac:spMkLst>
            <pc:docMk/>
            <pc:sldMk cId="2313303029" sldId="281"/>
            <ac:spMk id="4" creationId="{61E3C8E3-EE0A-0E4A-A174-05C2EABB7307}"/>
          </ac:spMkLst>
        </pc:spChg>
        <pc:spChg chg="add mod">
          <ac:chgData name="Lipani, Aldo" userId="3d811883-7188-4056-86e4-ebeb30c53017" providerId="ADAL" clId="{921D80D6-AAC6-E94E-9666-1D7D7ABB0FE6}" dt="2020-10-21T15:01:43.574" v="10056" actId="404"/>
          <ac:spMkLst>
            <pc:docMk/>
            <pc:sldMk cId="2313303029" sldId="281"/>
            <ac:spMk id="5" creationId="{AE5176B9-810E-954E-9805-8B7817CB4EE9}"/>
          </ac:spMkLst>
        </pc:spChg>
        <pc:spChg chg="add mod">
          <ac:chgData name="Lipani, Aldo" userId="3d811883-7188-4056-86e4-ebeb30c53017" providerId="ADAL" clId="{921D80D6-AAC6-E94E-9666-1D7D7ABB0FE6}" dt="2020-10-21T15:01:43.574" v="10056" actId="404"/>
          <ac:spMkLst>
            <pc:docMk/>
            <pc:sldMk cId="2313303029" sldId="281"/>
            <ac:spMk id="6" creationId="{5811359C-259E-7A46-92DC-FFC8158D24B8}"/>
          </ac:spMkLst>
        </pc:spChg>
        <pc:spChg chg="add mod">
          <ac:chgData name="Lipani, Aldo" userId="3d811883-7188-4056-86e4-ebeb30c53017" providerId="ADAL" clId="{921D80D6-AAC6-E94E-9666-1D7D7ABB0FE6}" dt="2020-10-21T15:01:43.574" v="10056" actId="404"/>
          <ac:spMkLst>
            <pc:docMk/>
            <pc:sldMk cId="2313303029" sldId="281"/>
            <ac:spMk id="7" creationId="{50C71897-8E82-E74B-B83D-1B42EE71303F}"/>
          </ac:spMkLst>
        </pc:spChg>
        <pc:spChg chg="add mod">
          <ac:chgData name="Lipani, Aldo" userId="3d811883-7188-4056-86e4-ebeb30c53017" providerId="ADAL" clId="{921D80D6-AAC6-E94E-9666-1D7D7ABB0FE6}" dt="2020-10-21T15:01:43.574" v="10056" actId="404"/>
          <ac:spMkLst>
            <pc:docMk/>
            <pc:sldMk cId="2313303029" sldId="281"/>
            <ac:spMk id="8" creationId="{2253DA3B-3CD7-444D-AFB2-272C791660D4}"/>
          </ac:spMkLst>
        </pc:spChg>
        <pc:spChg chg="add mod">
          <ac:chgData name="Lipani, Aldo" userId="3d811883-7188-4056-86e4-ebeb30c53017" providerId="ADAL" clId="{921D80D6-AAC6-E94E-9666-1D7D7ABB0FE6}" dt="2020-10-21T15:01:43.574" v="10056" actId="404"/>
          <ac:spMkLst>
            <pc:docMk/>
            <pc:sldMk cId="2313303029" sldId="281"/>
            <ac:spMk id="9" creationId="{73E89735-A180-0848-87DF-950C25D0976B}"/>
          </ac:spMkLst>
        </pc:spChg>
        <pc:spChg chg="add mod">
          <ac:chgData name="Lipani, Aldo" userId="3d811883-7188-4056-86e4-ebeb30c53017" providerId="ADAL" clId="{921D80D6-AAC6-E94E-9666-1D7D7ABB0FE6}" dt="2020-10-21T15:01:43.574" v="10056" actId="404"/>
          <ac:spMkLst>
            <pc:docMk/>
            <pc:sldMk cId="2313303029" sldId="281"/>
            <ac:spMk id="10" creationId="{11210232-7E22-7349-979F-BC60AED4FE8D}"/>
          </ac:spMkLst>
        </pc:spChg>
        <pc:spChg chg="add mod">
          <ac:chgData name="Lipani, Aldo" userId="3d811883-7188-4056-86e4-ebeb30c53017" providerId="ADAL" clId="{921D80D6-AAC6-E94E-9666-1D7D7ABB0FE6}" dt="2020-10-21T15:01:43.574" v="10056" actId="404"/>
          <ac:spMkLst>
            <pc:docMk/>
            <pc:sldMk cId="2313303029" sldId="281"/>
            <ac:spMk id="11" creationId="{0286A871-CDCF-8046-A526-958636574E8D}"/>
          </ac:spMkLst>
        </pc:spChg>
        <pc:spChg chg="add mod">
          <ac:chgData name="Lipani, Aldo" userId="3d811883-7188-4056-86e4-ebeb30c53017" providerId="ADAL" clId="{921D80D6-AAC6-E94E-9666-1D7D7ABB0FE6}" dt="2020-10-21T15:01:43.574" v="10056" actId="404"/>
          <ac:spMkLst>
            <pc:docMk/>
            <pc:sldMk cId="2313303029" sldId="281"/>
            <ac:spMk id="12" creationId="{1BD54C39-3052-5044-B14B-4FEBF09233FC}"/>
          </ac:spMkLst>
        </pc:spChg>
        <pc:spChg chg="add mod">
          <ac:chgData name="Lipani, Aldo" userId="3d811883-7188-4056-86e4-ebeb30c53017" providerId="ADAL" clId="{921D80D6-AAC6-E94E-9666-1D7D7ABB0FE6}" dt="2020-10-21T15:01:43.574" v="10056" actId="404"/>
          <ac:spMkLst>
            <pc:docMk/>
            <pc:sldMk cId="2313303029" sldId="281"/>
            <ac:spMk id="13" creationId="{F76FD05A-4AF5-664A-8C2E-255A7EF2C624}"/>
          </ac:spMkLst>
        </pc:spChg>
        <pc:spChg chg="add mod">
          <ac:chgData name="Lipani, Aldo" userId="3d811883-7188-4056-86e4-ebeb30c53017" providerId="ADAL" clId="{921D80D6-AAC6-E94E-9666-1D7D7ABB0FE6}" dt="2020-10-21T15:01:43.574" v="10056" actId="404"/>
          <ac:spMkLst>
            <pc:docMk/>
            <pc:sldMk cId="2313303029" sldId="281"/>
            <ac:spMk id="14" creationId="{FC2C0E93-5C4C-D54E-8617-42E75FE945ED}"/>
          </ac:spMkLst>
        </pc:spChg>
        <pc:spChg chg="add mod">
          <ac:chgData name="Lipani, Aldo" userId="3d811883-7188-4056-86e4-ebeb30c53017" providerId="ADAL" clId="{921D80D6-AAC6-E94E-9666-1D7D7ABB0FE6}" dt="2020-10-21T15:01:43.574" v="10056" actId="404"/>
          <ac:spMkLst>
            <pc:docMk/>
            <pc:sldMk cId="2313303029" sldId="281"/>
            <ac:spMk id="15" creationId="{2A1C9C69-4C47-ED45-A7A0-B1A7389EB2EC}"/>
          </ac:spMkLst>
        </pc:spChg>
        <pc:spChg chg="add mod">
          <ac:chgData name="Lipani, Aldo" userId="3d811883-7188-4056-86e4-ebeb30c53017" providerId="ADAL" clId="{921D80D6-AAC6-E94E-9666-1D7D7ABB0FE6}" dt="2020-10-21T15:01:43.574" v="10056" actId="404"/>
          <ac:spMkLst>
            <pc:docMk/>
            <pc:sldMk cId="2313303029" sldId="281"/>
            <ac:spMk id="16" creationId="{91A3B7E1-CCF0-BC45-B34F-8E0E1B81EBAB}"/>
          </ac:spMkLst>
        </pc:spChg>
        <pc:spChg chg="add mod">
          <ac:chgData name="Lipani, Aldo" userId="3d811883-7188-4056-86e4-ebeb30c53017" providerId="ADAL" clId="{921D80D6-AAC6-E94E-9666-1D7D7ABB0FE6}" dt="2020-10-21T15:01:43.574" v="10056" actId="404"/>
          <ac:spMkLst>
            <pc:docMk/>
            <pc:sldMk cId="2313303029" sldId="281"/>
            <ac:spMk id="17" creationId="{1A9EFDD6-4F4A-D74D-B10F-2E627528377B}"/>
          </ac:spMkLst>
        </pc:spChg>
        <pc:spChg chg="add mod">
          <ac:chgData name="Lipani, Aldo" userId="3d811883-7188-4056-86e4-ebeb30c53017" providerId="ADAL" clId="{921D80D6-AAC6-E94E-9666-1D7D7ABB0FE6}" dt="2020-10-21T15:01:43.574" v="10056" actId="404"/>
          <ac:spMkLst>
            <pc:docMk/>
            <pc:sldMk cId="2313303029" sldId="281"/>
            <ac:spMk id="18" creationId="{39CD9445-9185-4C44-81B9-39EA64BF0EF1}"/>
          </ac:spMkLst>
        </pc:spChg>
        <pc:spChg chg="add mod">
          <ac:chgData name="Lipani, Aldo" userId="3d811883-7188-4056-86e4-ebeb30c53017" providerId="ADAL" clId="{921D80D6-AAC6-E94E-9666-1D7D7ABB0FE6}" dt="2020-10-21T15:01:43.574" v="10056" actId="404"/>
          <ac:spMkLst>
            <pc:docMk/>
            <pc:sldMk cId="2313303029" sldId="281"/>
            <ac:spMk id="19" creationId="{C13FC19A-ABC9-CF43-B2AE-6C7ADEC13190}"/>
          </ac:spMkLst>
        </pc:spChg>
        <pc:spChg chg="add del mod">
          <ac:chgData name="Lipani, Aldo" userId="3d811883-7188-4056-86e4-ebeb30c53017" providerId="ADAL" clId="{921D80D6-AAC6-E94E-9666-1D7D7ABB0FE6}" dt="2020-10-21T15:05:01.970" v="10094"/>
          <ac:spMkLst>
            <pc:docMk/>
            <pc:sldMk cId="2313303029" sldId="281"/>
            <ac:spMk id="50" creationId="{02A243DC-BA2B-4F49-8835-E0F581A69FF2}"/>
          </ac:spMkLst>
        </pc:spChg>
        <pc:grpChg chg="add mod">
          <ac:chgData name="Lipani, Aldo" userId="3d811883-7188-4056-86e4-ebeb30c53017" providerId="ADAL" clId="{921D80D6-AAC6-E94E-9666-1D7D7ABB0FE6}" dt="2020-10-21T15:11:26.775" v="10110" actId="1076"/>
          <ac:grpSpMkLst>
            <pc:docMk/>
            <pc:sldMk cId="2313303029" sldId="281"/>
            <ac:grpSpMk id="28" creationId="{DE1CCD1A-84B4-674E-AFFA-487ED222A8A3}"/>
          </ac:grpSpMkLst>
        </pc:grpChg>
        <pc:picChg chg="del">
          <ac:chgData name="Lipani, Aldo" userId="3d811883-7188-4056-86e4-ebeb30c53017" providerId="ADAL" clId="{921D80D6-AAC6-E94E-9666-1D7D7ABB0FE6}" dt="2020-10-15T22:41:06.217" v="9647" actId="478"/>
          <ac:picMkLst>
            <pc:docMk/>
            <pc:sldMk cId="2313303029" sldId="281"/>
            <ac:picMk id="4" creationId="{5BA060A2-835D-3A41-93C0-40BED5A3BDD9}"/>
          </ac:picMkLst>
        </pc:picChg>
        <pc:picChg chg="add mod">
          <ac:chgData name="Lipani, Aldo" userId="3d811883-7188-4056-86e4-ebeb30c53017" providerId="ADAL" clId="{921D80D6-AAC6-E94E-9666-1D7D7ABB0FE6}" dt="2020-10-21T15:11:29.019" v="10111" actId="1076"/>
          <ac:picMkLst>
            <pc:docMk/>
            <pc:sldMk cId="2313303029" sldId="281"/>
            <ac:picMk id="51" creationId="{F70B98A6-9503-8A40-B311-F3639BFE9490}"/>
          </ac:picMkLst>
        </pc:picChg>
        <pc:cxnChg chg="add mod">
          <ac:chgData name="Lipani, Aldo" userId="3d811883-7188-4056-86e4-ebeb30c53017" providerId="ADAL" clId="{921D80D6-AAC6-E94E-9666-1D7D7ABB0FE6}" dt="2020-10-21T15:01:36.308" v="10052" actId="164"/>
          <ac:cxnSpMkLst>
            <pc:docMk/>
            <pc:sldMk cId="2313303029" sldId="281"/>
            <ac:cxnSpMk id="20" creationId="{46F9A198-63C3-C24C-8360-BE95EBECAE48}"/>
          </ac:cxnSpMkLst>
        </pc:cxnChg>
        <pc:cxnChg chg="add mod">
          <ac:chgData name="Lipani, Aldo" userId="3d811883-7188-4056-86e4-ebeb30c53017" providerId="ADAL" clId="{921D80D6-AAC6-E94E-9666-1D7D7ABB0FE6}" dt="2020-10-21T15:01:36.308" v="10052" actId="164"/>
          <ac:cxnSpMkLst>
            <pc:docMk/>
            <pc:sldMk cId="2313303029" sldId="281"/>
            <ac:cxnSpMk id="21" creationId="{89679E4C-A4BF-1B43-904C-2EBEC8CC38DF}"/>
          </ac:cxnSpMkLst>
        </pc:cxnChg>
        <pc:cxnChg chg="add mod">
          <ac:chgData name="Lipani, Aldo" userId="3d811883-7188-4056-86e4-ebeb30c53017" providerId="ADAL" clId="{921D80D6-AAC6-E94E-9666-1D7D7ABB0FE6}" dt="2020-10-21T15:01:36.308" v="10052" actId="164"/>
          <ac:cxnSpMkLst>
            <pc:docMk/>
            <pc:sldMk cId="2313303029" sldId="281"/>
            <ac:cxnSpMk id="22" creationId="{9C783883-2B1E-C141-8B3A-82D77CF8C5F2}"/>
          </ac:cxnSpMkLst>
        </pc:cxnChg>
        <pc:cxnChg chg="add mod">
          <ac:chgData name="Lipani, Aldo" userId="3d811883-7188-4056-86e4-ebeb30c53017" providerId="ADAL" clId="{921D80D6-AAC6-E94E-9666-1D7D7ABB0FE6}" dt="2020-10-21T15:01:36.308" v="10052" actId="164"/>
          <ac:cxnSpMkLst>
            <pc:docMk/>
            <pc:sldMk cId="2313303029" sldId="281"/>
            <ac:cxnSpMk id="23" creationId="{9A7D5BC6-D7EB-6C4F-B7C7-EC4E43828FC1}"/>
          </ac:cxnSpMkLst>
        </pc:cxnChg>
        <pc:cxnChg chg="add mod">
          <ac:chgData name="Lipani, Aldo" userId="3d811883-7188-4056-86e4-ebeb30c53017" providerId="ADAL" clId="{921D80D6-AAC6-E94E-9666-1D7D7ABB0FE6}" dt="2020-10-21T15:01:36.308" v="10052" actId="164"/>
          <ac:cxnSpMkLst>
            <pc:docMk/>
            <pc:sldMk cId="2313303029" sldId="281"/>
            <ac:cxnSpMk id="24" creationId="{476BBE38-0EA4-234F-8A81-C9F41FE84EC7}"/>
          </ac:cxnSpMkLst>
        </pc:cxnChg>
        <pc:cxnChg chg="add mod">
          <ac:chgData name="Lipani, Aldo" userId="3d811883-7188-4056-86e4-ebeb30c53017" providerId="ADAL" clId="{921D80D6-AAC6-E94E-9666-1D7D7ABB0FE6}" dt="2020-10-21T15:01:36.308" v="10052" actId="164"/>
          <ac:cxnSpMkLst>
            <pc:docMk/>
            <pc:sldMk cId="2313303029" sldId="281"/>
            <ac:cxnSpMk id="25" creationId="{A3ADD22A-97A3-9D41-8AA3-B43C1D9F86FB}"/>
          </ac:cxnSpMkLst>
        </pc:cxnChg>
        <pc:cxnChg chg="add mod">
          <ac:chgData name="Lipani, Aldo" userId="3d811883-7188-4056-86e4-ebeb30c53017" providerId="ADAL" clId="{921D80D6-AAC6-E94E-9666-1D7D7ABB0FE6}" dt="2020-10-21T15:01:36.308" v="10052" actId="164"/>
          <ac:cxnSpMkLst>
            <pc:docMk/>
            <pc:sldMk cId="2313303029" sldId="281"/>
            <ac:cxnSpMk id="26" creationId="{FD01BED3-B1FE-8B47-9940-426EB3E6EA3A}"/>
          </ac:cxnSpMkLst>
        </pc:cxnChg>
        <pc:cxnChg chg="add mod">
          <ac:chgData name="Lipani, Aldo" userId="3d811883-7188-4056-86e4-ebeb30c53017" providerId="ADAL" clId="{921D80D6-AAC6-E94E-9666-1D7D7ABB0FE6}" dt="2020-10-21T15:01:36.308" v="10052" actId="164"/>
          <ac:cxnSpMkLst>
            <pc:docMk/>
            <pc:sldMk cId="2313303029" sldId="281"/>
            <ac:cxnSpMk id="27" creationId="{FA0456D6-2342-114A-AC84-7081C0ECC19D}"/>
          </ac:cxnSpMkLst>
        </pc:cxnChg>
        <pc:cxnChg chg="add mod">
          <ac:chgData name="Lipani, Aldo" userId="3d811883-7188-4056-86e4-ebeb30c53017" providerId="ADAL" clId="{921D80D6-AAC6-E94E-9666-1D7D7ABB0FE6}" dt="2020-10-21T15:11:26.775" v="10110" actId="1076"/>
          <ac:cxnSpMkLst>
            <pc:docMk/>
            <pc:sldMk cId="2313303029" sldId="281"/>
            <ac:cxnSpMk id="30" creationId="{87C753F9-29EA-E447-997D-49CAC4F93DC3}"/>
          </ac:cxnSpMkLst>
        </pc:cxnChg>
        <pc:cxnChg chg="add mod">
          <ac:chgData name="Lipani, Aldo" userId="3d811883-7188-4056-86e4-ebeb30c53017" providerId="ADAL" clId="{921D80D6-AAC6-E94E-9666-1D7D7ABB0FE6}" dt="2020-10-21T15:11:26.775" v="10110" actId="1076"/>
          <ac:cxnSpMkLst>
            <pc:docMk/>
            <pc:sldMk cId="2313303029" sldId="281"/>
            <ac:cxnSpMk id="33" creationId="{A68FF009-FA06-4142-89D4-04446330DB22}"/>
          </ac:cxnSpMkLst>
        </pc:cxnChg>
      </pc:sldChg>
      <pc:sldChg chg="delSp modSp add mod">
        <pc:chgData name="Lipani, Aldo" userId="3d811883-7188-4056-86e4-ebeb30c53017" providerId="ADAL" clId="{921D80D6-AAC6-E94E-9666-1D7D7ABB0FE6}" dt="2020-10-21T19:31:33.713" v="11448" actId="6549"/>
        <pc:sldMkLst>
          <pc:docMk/>
          <pc:sldMk cId="3723034200" sldId="282"/>
        </pc:sldMkLst>
        <pc:spChg chg="mod">
          <ac:chgData name="Lipani, Aldo" userId="3d811883-7188-4056-86e4-ebeb30c53017" providerId="ADAL" clId="{921D80D6-AAC6-E94E-9666-1D7D7ABB0FE6}" dt="2020-10-21T15:16:56.758" v="10176" actId="313"/>
          <ac:spMkLst>
            <pc:docMk/>
            <pc:sldMk cId="3723034200" sldId="282"/>
            <ac:spMk id="2" creationId="{C517F97E-966C-7541-ADDA-49FCFB2326AA}"/>
          </ac:spMkLst>
        </pc:spChg>
        <pc:spChg chg="mod">
          <ac:chgData name="Lipani, Aldo" userId="3d811883-7188-4056-86e4-ebeb30c53017" providerId="ADAL" clId="{921D80D6-AAC6-E94E-9666-1D7D7ABB0FE6}" dt="2020-10-21T19:31:33.713" v="11448" actId="6549"/>
          <ac:spMkLst>
            <pc:docMk/>
            <pc:sldMk cId="3723034200" sldId="282"/>
            <ac:spMk id="3" creationId="{C613DDD9-32FD-A84C-A213-88F0B1AA3A0B}"/>
          </ac:spMkLst>
        </pc:spChg>
        <pc:grpChg chg="del">
          <ac:chgData name="Lipani, Aldo" userId="3d811883-7188-4056-86e4-ebeb30c53017" providerId="ADAL" clId="{921D80D6-AAC6-E94E-9666-1D7D7ABB0FE6}" dt="2020-10-21T15:17:14.928" v="10177" actId="478"/>
          <ac:grpSpMkLst>
            <pc:docMk/>
            <pc:sldMk cId="3723034200" sldId="282"/>
            <ac:grpSpMk id="28" creationId="{DE1CCD1A-84B4-674E-AFFA-487ED222A8A3}"/>
          </ac:grpSpMkLst>
        </pc:grpChg>
        <pc:picChg chg="del">
          <ac:chgData name="Lipani, Aldo" userId="3d811883-7188-4056-86e4-ebeb30c53017" providerId="ADAL" clId="{921D80D6-AAC6-E94E-9666-1D7D7ABB0FE6}" dt="2020-10-21T15:17:20.842" v="10180" actId="478"/>
          <ac:picMkLst>
            <pc:docMk/>
            <pc:sldMk cId="3723034200" sldId="282"/>
            <ac:picMk id="51" creationId="{F70B98A6-9503-8A40-B311-F3639BFE9490}"/>
          </ac:picMkLst>
        </pc:picChg>
        <pc:cxnChg chg="mod">
          <ac:chgData name="Lipani, Aldo" userId="3d811883-7188-4056-86e4-ebeb30c53017" providerId="ADAL" clId="{921D80D6-AAC6-E94E-9666-1D7D7ABB0FE6}" dt="2020-10-21T15:17:14.928" v="10177" actId="478"/>
          <ac:cxnSpMkLst>
            <pc:docMk/>
            <pc:sldMk cId="3723034200" sldId="282"/>
            <ac:cxnSpMk id="20" creationId="{46F9A198-63C3-C24C-8360-BE95EBECAE48}"/>
          </ac:cxnSpMkLst>
        </pc:cxnChg>
        <pc:cxnChg chg="mod">
          <ac:chgData name="Lipani, Aldo" userId="3d811883-7188-4056-86e4-ebeb30c53017" providerId="ADAL" clId="{921D80D6-AAC6-E94E-9666-1D7D7ABB0FE6}" dt="2020-10-21T15:17:14.928" v="10177" actId="478"/>
          <ac:cxnSpMkLst>
            <pc:docMk/>
            <pc:sldMk cId="3723034200" sldId="282"/>
            <ac:cxnSpMk id="21" creationId="{89679E4C-A4BF-1B43-904C-2EBEC8CC38DF}"/>
          </ac:cxnSpMkLst>
        </pc:cxnChg>
        <pc:cxnChg chg="mod">
          <ac:chgData name="Lipani, Aldo" userId="3d811883-7188-4056-86e4-ebeb30c53017" providerId="ADAL" clId="{921D80D6-AAC6-E94E-9666-1D7D7ABB0FE6}" dt="2020-10-21T15:17:14.928" v="10177" actId="478"/>
          <ac:cxnSpMkLst>
            <pc:docMk/>
            <pc:sldMk cId="3723034200" sldId="282"/>
            <ac:cxnSpMk id="22" creationId="{9C783883-2B1E-C141-8B3A-82D77CF8C5F2}"/>
          </ac:cxnSpMkLst>
        </pc:cxnChg>
        <pc:cxnChg chg="mod">
          <ac:chgData name="Lipani, Aldo" userId="3d811883-7188-4056-86e4-ebeb30c53017" providerId="ADAL" clId="{921D80D6-AAC6-E94E-9666-1D7D7ABB0FE6}" dt="2020-10-21T15:17:14.928" v="10177" actId="478"/>
          <ac:cxnSpMkLst>
            <pc:docMk/>
            <pc:sldMk cId="3723034200" sldId="282"/>
            <ac:cxnSpMk id="23" creationId="{9A7D5BC6-D7EB-6C4F-B7C7-EC4E43828FC1}"/>
          </ac:cxnSpMkLst>
        </pc:cxnChg>
        <pc:cxnChg chg="mod">
          <ac:chgData name="Lipani, Aldo" userId="3d811883-7188-4056-86e4-ebeb30c53017" providerId="ADAL" clId="{921D80D6-AAC6-E94E-9666-1D7D7ABB0FE6}" dt="2020-10-21T15:17:14.928" v="10177" actId="478"/>
          <ac:cxnSpMkLst>
            <pc:docMk/>
            <pc:sldMk cId="3723034200" sldId="282"/>
            <ac:cxnSpMk id="24" creationId="{476BBE38-0EA4-234F-8A81-C9F41FE84EC7}"/>
          </ac:cxnSpMkLst>
        </pc:cxnChg>
        <pc:cxnChg chg="mod">
          <ac:chgData name="Lipani, Aldo" userId="3d811883-7188-4056-86e4-ebeb30c53017" providerId="ADAL" clId="{921D80D6-AAC6-E94E-9666-1D7D7ABB0FE6}" dt="2020-10-21T15:17:14.928" v="10177" actId="478"/>
          <ac:cxnSpMkLst>
            <pc:docMk/>
            <pc:sldMk cId="3723034200" sldId="282"/>
            <ac:cxnSpMk id="25" creationId="{A3ADD22A-97A3-9D41-8AA3-B43C1D9F86FB}"/>
          </ac:cxnSpMkLst>
        </pc:cxnChg>
        <pc:cxnChg chg="mod">
          <ac:chgData name="Lipani, Aldo" userId="3d811883-7188-4056-86e4-ebeb30c53017" providerId="ADAL" clId="{921D80D6-AAC6-E94E-9666-1D7D7ABB0FE6}" dt="2020-10-21T15:17:14.928" v="10177" actId="478"/>
          <ac:cxnSpMkLst>
            <pc:docMk/>
            <pc:sldMk cId="3723034200" sldId="282"/>
            <ac:cxnSpMk id="26" creationId="{FD01BED3-B1FE-8B47-9940-426EB3E6EA3A}"/>
          </ac:cxnSpMkLst>
        </pc:cxnChg>
        <pc:cxnChg chg="mod">
          <ac:chgData name="Lipani, Aldo" userId="3d811883-7188-4056-86e4-ebeb30c53017" providerId="ADAL" clId="{921D80D6-AAC6-E94E-9666-1D7D7ABB0FE6}" dt="2020-10-21T15:17:14.928" v="10177" actId="478"/>
          <ac:cxnSpMkLst>
            <pc:docMk/>
            <pc:sldMk cId="3723034200" sldId="282"/>
            <ac:cxnSpMk id="27" creationId="{FA0456D6-2342-114A-AC84-7081C0ECC19D}"/>
          </ac:cxnSpMkLst>
        </pc:cxnChg>
        <pc:cxnChg chg="del mod">
          <ac:chgData name="Lipani, Aldo" userId="3d811883-7188-4056-86e4-ebeb30c53017" providerId="ADAL" clId="{921D80D6-AAC6-E94E-9666-1D7D7ABB0FE6}" dt="2020-10-21T15:17:17.095" v="10178" actId="478"/>
          <ac:cxnSpMkLst>
            <pc:docMk/>
            <pc:sldMk cId="3723034200" sldId="282"/>
            <ac:cxnSpMk id="30" creationId="{87C753F9-29EA-E447-997D-49CAC4F93DC3}"/>
          </ac:cxnSpMkLst>
        </pc:cxnChg>
        <pc:cxnChg chg="del mod">
          <ac:chgData name="Lipani, Aldo" userId="3d811883-7188-4056-86e4-ebeb30c53017" providerId="ADAL" clId="{921D80D6-AAC6-E94E-9666-1D7D7ABB0FE6}" dt="2020-10-21T15:17:19.006" v="10179" actId="478"/>
          <ac:cxnSpMkLst>
            <pc:docMk/>
            <pc:sldMk cId="3723034200" sldId="282"/>
            <ac:cxnSpMk id="33" creationId="{A68FF009-FA06-4142-89D4-04446330DB22}"/>
          </ac:cxnSpMkLst>
        </pc:cxnChg>
      </pc:sldChg>
      <pc:sldChg chg="addSp delSp modSp add mod ord">
        <pc:chgData name="Lipani, Aldo" userId="3d811883-7188-4056-86e4-ebeb30c53017" providerId="ADAL" clId="{921D80D6-AAC6-E94E-9666-1D7D7ABB0FE6}" dt="2020-10-21T17:38:03.712" v="10854" actId="313"/>
        <pc:sldMkLst>
          <pc:docMk/>
          <pc:sldMk cId="3477817586" sldId="283"/>
        </pc:sldMkLst>
        <pc:spChg chg="mod">
          <ac:chgData name="Lipani, Aldo" userId="3d811883-7188-4056-86e4-ebeb30c53017" providerId="ADAL" clId="{921D80D6-AAC6-E94E-9666-1D7D7ABB0FE6}" dt="2020-10-21T17:06:41.942" v="10789" actId="20577"/>
          <ac:spMkLst>
            <pc:docMk/>
            <pc:sldMk cId="3477817586" sldId="283"/>
            <ac:spMk id="2" creationId="{C517F97E-966C-7541-ADDA-49FCFB2326AA}"/>
          </ac:spMkLst>
        </pc:spChg>
        <pc:spChg chg="mod">
          <ac:chgData name="Lipani, Aldo" userId="3d811883-7188-4056-86e4-ebeb30c53017" providerId="ADAL" clId="{921D80D6-AAC6-E94E-9666-1D7D7ABB0FE6}" dt="2020-10-21T17:38:03.712" v="10854" actId="313"/>
          <ac:spMkLst>
            <pc:docMk/>
            <pc:sldMk cId="3477817586" sldId="283"/>
            <ac:spMk id="3" creationId="{C613DDD9-32FD-A84C-A213-88F0B1AA3A0B}"/>
          </ac:spMkLst>
        </pc:spChg>
        <pc:spChg chg="add mod">
          <ac:chgData name="Lipani, Aldo" userId="3d811883-7188-4056-86e4-ebeb30c53017" providerId="ADAL" clId="{921D80D6-AAC6-E94E-9666-1D7D7ABB0FE6}" dt="2020-10-21T17:36:36.198" v="10842" actId="1076"/>
          <ac:spMkLst>
            <pc:docMk/>
            <pc:sldMk cId="3477817586" sldId="283"/>
            <ac:spMk id="7" creationId="{7F319919-7FD4-AF4B-BDFC-2569F7AE07BD}"/>
          </ac:spMkLst>
        </pc:spChg>
        <pc:spChg chg="add mod">
          <ac:chgData name="Lipani, Aldo" userId="3d811883-7188-4056-86e4-ebeb30c53017" providerId="ADAL" clId="{921D80D6-AAC6-E94E-9666-1D7D7ABB0FE6}" dt="2020-10-21T17:36:45.194" v="10844" actId="1076"/>
          <ac:spMkLst>
            <pc:docMk/>
            <pc:sldMk cId="3477817586" sldId="283"/>
            <ac:spMk id="14" creationId="{BD2B335D-8345-EF41-94EB-60509364790B}"/>
          </ac:spMkLst>
        </pc:spChg>
        <pc:picChg chg="add del mod">
          <ac:chgData name="Lipani, Aldo" userId="3d811883-7188-4056-86e4-ebeb30c53017" providerId="ADAL" clId="{921D80D6-AAC6-E94E-9666-1D7D7ABB0FE6}" dt="2020-10-21T17:30:45.329" v="10810" actId="478"/>
          <ac:picMkLst>
            <pc:docMk/>
            <pc:sldMk cId="3477817586" sldId="283"/>
            <ac:picMk id="4" creationId="{5D5E263C-563A-C04A-8BAC-9B23B17A7216}"/>
          </ac:picMkLst>
        </pc:picChg>
        <pc:picChg chg="add mod">
          <ac:chgData name="Lipani, Aldo" userId="3d811883-7188-4056-86e4-ebeb30c53017" providerId="ADAL" clId="{921D80D6-AAC6-E94E-9666-1D7D7ABB0FE6}" dt="2020-10-21T17:32:26.664" v="10815" actId="1076"/>
          <ac:picMkLst>
            <pc:docMk/>
            <pc:sldMk cId="3477817586" sldId="283"/>
            <ac:picMk id="5" creationId="{9D4959D3-AE71-B241-9B21-850578E9F045}"/>
          </ac:picMkLst>
        </pc:picChg>
        <pc:picChg chg="add mod">
          <ac:chgData name="Lipani, Aldo" userId="3d811883-7188-4056-86e4-ebeb30c53017" providerId="ADAL" clId="{921D80D6-AAC6-E94E-9666-1D7D7ABB0FE6}" dt="2020-10-21T17:32:28.349" v="10816" actId="1076"/>
          <ac:picMkLst>
            <pc:docMk/>
            <pc:sldMk cId="3477817586" sldId="283"/>
            <ac:picMk id="6" creationId="{0BDC2E2F-5BD1-9F48-BA84-31BF49DBF76E}"/>
          </ac:picMkLst>
        </pc:picChg>
        <pc:picChg chg="add mod">
          <ac:chgData name="Lipani, Aldo" userId="3d811883-7188-4056-86e4-ebeb30c53017" providerId="ADAL" clId="{921D80D6-AAC6-E94E-9666-1D7D7ABB0FE6}" dt="2020-10-21T17:37:24.246" v="10850" actId="1076"/>
          <ac:picMkLst>
            <pc:docMk/>
            <pc:sldMk cId="3477817586" sldId="283"/>
            <ac:picMk id="20" creationId="{D046F80C-3B33-514B-A0D1-E3E12C238B94}"/>
          </ac:picMkLst>
        </pc:picChg>
        <pc:picChg chg="add mod">
          <ac:chgData name="Lipani, Aldo" userId="3d811883-7188-4056-86e4-ebeb30c53017" providerId="ADAL" clId="{921D80D6-AAC6-E94E-9666-1D7D7ABB0FE6}" dt="2020-10-21T17:37:43.007" v="10853" actId="1076"/>
          <ac:picMkLst>
            <pc:docMk/>
            <pc:sldMk cId="3477817586" sldId="283"/>
            <ac:picMk id="21" creationId="{0E6EF2C1-1F4B-5C4A-BC54-BE0E81296DFD}"/>
          </ac:picMkLst>
        </pc:picChg>
        <pc:cxnChg chg="add mod">
          <ac:chgData name="Lipani, Aldo" userId="3d811883-7188-4056-86e4-ebeb30c53017" providerId="ADAL" clId="{921D80D6-AAC6-E94E-9666-1D7D7ABB0FE6}" dt="2020-10-21T17:36:02.087" v="10829" actId="1076"/>
          <ac:cxnSpMkLst>
            <pc:docMk/>
            <pc:sldMk cId="3477817586" sldId="283"/>
            <ac:cxnSpMk id="9" creationId="{E6F2A0F6-401A-DE4D-B414-3536300818E4}"/>
          </ac:cxnSpMkLst>
        </pc:cxnChg>
        <pc:cxnChg chg="add mod">
          <ac:chgData name="Lipani, Aldo" userId="3d811883-7188-4056-86e4-ebeb30c53017" providerId="ADAL" clId="{921D80D6-AAC6-E94E-9666-1D7D7ABB0FE6}" dt="2020-10-21T17:36:13.227" v="10834" actId="1076"/>
          <ac:cxnSpMkLst>
            <pc:docMk/>
            <pc:sldMk cId="3477817586" sldId="283"/>
            <ac:cxnSpMk id="10" creationId="{8D2623B9-C53F-514A-B28E-7241E99A7587}"/>
          </ac:cxnSpMkLst>
        </pc:cxnChg>
        <pc:cxnChg chg="add mod">
          <ac:chgData name="Lipani, Aldo" userId="3d811883-7188-4056-86e4-ebeb30c53017" providerId="ADAL" clId="{921D80D6-AAC6-E94E-9666-1D7D7ABB0FE6}" dt="2020-10-21T17:36:15.147" v="10835" actId="1076"/>
          <ac:cxnSpMkLst>
            <pc:docMk/>
            <pc:sldMk cId="3477817586" sldId="283"/>
            <ac:cxnSpMk id="11" creationId="{380F5D3F-84B0-774C-8C81-5A5ED7ABA038}"/>
          </ac:cxnSpMkLst>
        </pc:cxnChg>
        <pc:cxnChg chg="add mod">
          <ac:chgData name="Lipani, Aldo" userId="3d811883-7188-4056-86e4-ebeb30c53017" providerId="ADAL" clId="{921D80D6-AAC6-E94E-9666-1D7D7ABB0FE6}" dt="2020-10-21T17:36:21.929" v="10837" actId="1076"/>
          <ac:cxnSpMkLst>
            <pc:docMk/>
            <pc:sldMk cId="3477817586" sldId="283"/>
            <ac:cxnSpMk id="12" creationId="{EAFC2B11-54CD-D246-BB13-FDCF3E7A0514}"/>
          </ac:cxnSpMkLst>
        </pc:cxnChg>
        <pc:cxnChg chg="add mod">
          <ac:chgData name="Lipani, Aldo" userId="3d811883-7188-4056-86e4-ebeb30c53017" providerId="ADAL" clId="{921D80D6-AAC6-E94E-9666-1D7D7ABB0FE6}" dt="2020-10-21T17:36:30.251" v="10840" actId="1038"/>
          <ac:cxnSpMkLst>
            <pc:docMk/>
            <pc:sldMk cId="3477817586" sldId="283"/>
            <ac:cxnSpMk id="13" creationId="{539FCEB1-846C-3C47-A41D-34C0C421ECE3}"/>
          </ac:cxnSpMkLst>
        </pc:cxnChg>
        <pc:cxnChg chg="add del mod">
          <ac:chgData name="Lipani, Aldo" userId="3d811883-7188-4056-86e4-ebeb30c53017" providerId="ADAL" clId="{921D80D6-AAC6-E94E-9666-1D7D7ABB0FE6}" dt="2020-10-21T17:36:53.445" v="10848" actId="478"/>
          <ac:cxnSpMkLst>
            <pc:docMk/>
            <pc:sldMk cId="3477817586" sldId="283"/>
            <ac:cxnSpMk id="15" creationId="{19909D67-8589-0247-9C1D-EE06F24E045F}"/>
          </ac:cxnSpMkLst>
        </pc:cxnChg>
        <pc:cxnChg chg="add del mod">
          <ac:chgData name="Lipani, Aldo" userId="3d811883-7188-4056-86e4-ebeb30c53017" providerId="ADAL" clId="{921D80D6-AAC6-E94E-9666-1D7D7ABB0FE6}" dt="2020-10-21T17:36:52.057" v="10847" actId="478"/>
          <ac:cxnSpMkLst>
            <pc:docMk/>
            <pc:sldMk cId="3477817586" sldId="283"/>
            <ac:cxnSpMk id="16" creationId="{C9CFAE52-9951-904D-824B-300C4261E034}"/>
          </ac:cxnSpMkLst>
        </pc:cxnChg>
        <pc:cxnChg chg="add mod">
          <ac:chgData name="Lipani, Aldo" userId="3d811883-7188-4056-86e4-ebeb30c53017" providerId="ADAL" clId="{921D80D6-AAC6-E94E-9666-1D7D7ABB0FE6}" dt="2020-10-21T17:36:45.194" v="10844" actId="1076"/>
          <ac:cxnSpMkLst>
            <pc:docMk/>
            <pc:sldMk cId="3477817586" sldId="283"/>
            <ac:cxnSpMk id="17" creationId="{29DE728A-2E5C-EF40-BD7D-DF0A66293196}"/>
          </ac:cxnSpMkLst>
        </pc:cxnChg>
        <pc:cxnChg chg="add del mod">
          <ac:chgData name="Lipani, Aldo" userId="3d811883-7188-4056-86e4-ebeb30c53017" providerId="ADAL" clId="{921D80D6-AAC6-E94E-9666-1D7D7ABB0FE6}" dt="2020-10-21T17:36:50.797" v="10846" actId="478"/>
          <ac:cxnSpMkLst>
            <pc:docMk/>
            <pc:sldMk cId="3477817586" sldId="283"/>
            <ac:cxnSpMk id="18" creationId="{51401411-8DE1-4947-8922-29FD68DCD71F}"/>
          </ac:cxnSpMkLst>
        </pc:cxnChg>
        <pc:cxnChg chg="add del mod">
          <ac:chgData name="Lipani, Aldo" userId="3d811883-7188-4056-86e4-ebeb30c53017" providerId="ADAL" clId="{921D80D6-AAC6-E94E-9666-1D7D7ABB0FE6}" dt="2020-10-21T17:36:49.526" v="10845" actId="478"/>
          <ac:cxnSpMkLst>
            <pc:docMk/>
            <pc:sldMk cId="3477817586" sldId="283"/>
            <ac:cxnSpMk id="19" creationId="{4394700A-9385-A14E-844C-768A74161723}"/>
          </ac:cxnSpMkLst>
        </pc:cxnChg>
      </pc:sldChg>
      <pc:sldChg chg="modSp add mod">
        <pc:chgData name="Lipani, Aldo" userId="3d811883-7188-4056-86e4-ebeb30c53017" providerId="ADAL" clId="{921D80D6-AAC6-E94E-9666-1D7D7ABB0FE6}" dt="2020-10-21T19:29:31.676" v="11419" actId="6549"/>
        <pc:sldMkLst>
          <pc:docMk/>
          <pc:sldMk cId="3074168228" sldId="284"/>
        </pc:sldMkLst>
        <pc:spChg chg="mod">
          <ac:chgData name="Lipani, Aldo" userId="3d811883-7188-4056-86e4-ebeb30c53017" providerId="ADAL" clId="{921D80D6-AAC6-E94E-9666-1D7D7ABB0FE6}" dt="2020-10-21T19:20:34.016" v="10880" actId="20577"/>
          <ac:spMkLst>
            <pc:docMk/>
            <pc:sldMk cId="3074168228" sldId="284"/>
            <ac:spMk id="2" creationId="{C517F97E-966C-7541-ADDA-49FCFB2326AA}"/>
          </ac:spMkLst>
        </pc:spChg>
        <pc:spChg chg="mod">
          <ac:chgData name="Lipani, Aldo" userId="3d811883-7188-4056-86e4-ebeb30c53017" providerId="ADAL" clId="{921D80D6-AAC6-E94E-9666-1D7D7ABB0FE6}" dt="2020-10-21T19:29:31.676" v="11419" actId="6549"/>
          <ac:spMkLst>
            <pc:docMk/>
            <pc:sldMk cId="3074168228" sldId="284"/>
            <ac:spMk id="3" creationId="{C613DDD9-32FD-A84C-A213-88F0B1AA3A0B}"/>
          </ac:spMkLst>
        </pc:spChg>
      </pc:sldChg>
    </pc:docChg>
  </pc:docChgLst>
  <pc:docChgLst>
    <pc:chgData name="Lipani, Aldo" userId="3d811883-7188-4056-86e4-ebeb30c53017" providerId="ADAL" clId="{3DE23661-7BED-4744-867B-DE7D14F460A5}"/>
    <pc:docChg chg="addSld delSld modSld">
      <pc:chgData name="Lipani, Aldo" userId="3d811883-7188-4056-86e4-ebeb30c53017" providerId="ADAL" clId="{3DE23661-7BED-4744-867B-DE7D14F460A5}" dt="2020-11-11T23:48:48.994" v="62" actId="18331"/>
      <pc:docMkLst>
        <pc:docMk/>
      </pc:docMkLst>
      <pc:sldChg chg="modSp mod">
        <pc:chgData name="Lipani, Aldo" userId="3d811883-7188-4056-86e4-ebeb30c53017" providerId="ADAL" clId="{3DE23661-7BED-4744-867B-DE7D14F460A5}" dt="2020-11-11T22:38:07.332" v="23" actId="6549"/>
        <pc:sldMkLst>
          <pc:docMk/>
          <pc:sldMk cId="936308896" sldId="256"/>
        </pc:sldMkLst>
        <pc:spChg chg="mod">
          <ac:chgData name="Lipani, Aldo" userId="3d811883-7188-4056-86e4-ebeb30c53017" providerId="ADAL" clId="{3DE23661-7BED-4744-867B-DE7D14F460A5}" dt="2020-11-11T22:38:07.332" v="23" actId="6549"/>
          <ac:spMkLst>
            <pc:docMk/>
            <pc:sldMk cId="936308896" sldId="256"/>
            <ac:spMk id="6" creationId="{3ACAE145-F0B1-CE44-9147-C4BD2A18800B}"/>
          </ac:spMkLst>
        </pc:spChg>
      </pc:sldChg>
      <pc:sldChg chg="modSp mod">
        <pc:chgData name="Lipani, Aldo" userId="3d811883-7188-4056-86e4-ebeb30c53017" providerId="ADAL" clId="{3DE23661-7BED-4744-867B-DE7D14F460A5}" dt="2020-11-11T23:00:17.160" v="45" actId="20577"/>
        <pc:sldMkLst>
          <pc:docMk/>
          <pc:sldMk cId="1333199065" sldId="257"/>
        </pc:sldMkLst>
        <pc:spChg chg="mod">
          <ac:chgData name="Lipani, Aldo" userId="3d811883-7188-4056-86e4-ebeb30c53017" providerId="ADAL" clId="{3DE23661-7BED-4744-867B-DE7D14F460A5}" dt="2020-11-11T23:00:13.036" v="44" actId="20577"/>
          <ac:spMkLst>
            <pc:docMk/>
            <pc:sldMk cId="1333199065" sldId="257"/>
            <ac:spMk id="4" creationId="{EF105FD8-3D4A-D841-A43D-F55CB95F4D0E}"/>
          </ac:spMkLst>
        </pc:spChg>
        <pc:spChg chg="mod">
          <ac:chgData name="Lipani, Aldo" userId="3d811883-7188-4056-86e4-ebeb30c53017" providerId="ADAL" clId="{3DE23661-7BED-4744-867B-DE7D14F460A5}" dt="2020-11-11T23:00:17.160" v="45" actId="20577"/>
          <ac:spMkLst>
            <pc:docMk/>
            <pc:sldMk cId="1333199065" sldId="257"/>
            <ac:spMk id="5" creationId="{58F200FB-DEA3-BF42-9B0F-C63779500622}"/>
          </ac:spMkLst>
        </pc:spChg>
      </pc:sldChg>
      <pc:sldChg chg="addSp delSp modSp new mod modAnim">
        <pc:chgData name="Lipani, Aldo" userId="3d811883-7188-4056-86e4-ebeb30c53017" providerId="ADAL" clId="{3DE23661-7BED-4744-867B-DE7D14F460A5}" dt="2020-11-11T23:48:48.994" v="62" actId="18331"/>
        <pc:sldMkLst>
          <pc:docMk/>
          <pc:sldMk cId="345065219" sldId="268"/>
        </pc:sldMkLst>
        <pc:spChg chg="del">
          <ac:chgData name="Lipani, Aldo" userId="3d811883-7188-4056-86e4-ebeb30c53017" providerId="ADAL" clId="{3DE23661-7BED-4744-867B-DE7D14F460A5}" dt="2020-11-11T23:46:31.613" v="47"/>
          <ac:spMkLst>
            <pc:docMk/>
            <pc:sldMk cId="345065219" sldId="268"/>
            <ac:spMk id="3" creationId="{33824BD6-2190-B340-866A-53EC928A79B2}"/>
          </ac:spMkLst>
        </pc:spChg>
        <pc:picChg chg="add mod modCrop">
          <ac:chgData name="Lipani, Aldo" userId="3d811883-7188-4056-86e4-ebeb30c53017" providerId="ADAL" clId="{3DE23661-7BED-4744-867B-DE7D14F460A5}" dt="2020-11-11T23:48:48.994" v="62" actId="18331"/>
          <ac:picMkLst>
            <pc:docMk/>
            <pc:sldMk cId="345065219" sldId="268"/>
            <ac:picMk id="4" creationId="{3A08F565-C851-8F4D-BECD-A4ADAD83F35E}"/>
          </ac:picMkLst>
        </pc:picChg>
      </pc:sldChg>
      <pc:sldChg chg="del">
        <pc:chgData name="Lipani, Aldo" userId="3d811883-7188-4056-86e4-ebeb30c53017" providerId="ADAL" clId="{3DE23661-7BED-4744-867B-DE7D14F460A5}" dt="2020-11-11T22:38:22.379" v="24" actId="2696"/>
        <pc:sldMkLst>
          <pc:docMk/>
          <pc:sldMk cId="2015692293" sldId="268"/>
        </pc:sldMkLst>
      </pc:sldChg>
      <pc:sldChg chg="del">
        <pc:chgData name="Lipani, Aldo" userId="3d811883-7188-4056-86e4-ebeb30c53017" providerId="ADAL" clId="{3DE23661-7BED-4744-867B-DE7D14F460A5}" dt="2020-11-11T22:38:22.379" v="24" actId="2696"/>
        <pc:sldMkLst>
          <pc:docMk/>
          <pc:sldMk cId="3476693726" sldId="269"/>
        </pc:sldMkLst>
      </pc:sldChg>
      <pc:sldChg chg="del">
        <pc:chgData name="Lipani, Aldo" userId="3d811883-7188-4056-86e4-ebeb30c53017" providerId="ADAL" clId="{3DE23661-7BED-4744-867B-DE7D14F460A5}" dt="2020-11-11T22:38:22.379" v="24" actId="2696"/>
        <pc:sldMkLst>
          <pc:docMk/>
          <pc:sldMk cId="1165029218" sldId="270"/>
        </pc:sldMkLst>
      </pc:sldChg>
      <pc:sldChg chg="del">
        <pc:chgData name="Lipani, Aldo" userId="3d811883-7188-4056-86e4-ebeb30c53017" providerId="ADAL" clId="{3DE23661-7BED-4744-867B-DE7D14F460A5}" dt="2020-11-11T22:38:22.379" v="24" actId="2696"/>
        <pc:sldMkLst>
          <pc:docMk/>
          <pc:sldMk cId="4274897478" sldId="271"/>
        </pc:sldMkLst>
      </pc:sldChg>
      <pc:sldChg chg="del">
        <pc:chgData name="Lipani, Aldo" userId="3d811883-7188-4056-86e4-ebeb30c53017" providerId="ADAL" clId="{3DE23661-7BED-4744-867B-DE7D14F460A5}" dt="2020-11-11T22:38:22.379" v="24" actId="2696"/>
        <pc:sldMkLst>
          <pc:docMk/>
          <pc:sldMk cId="2926911111" sldId="272"/>
        </pc:sldMkLst>
      </pc:sldChg>
      <pc:sldChg chg="del">
        <pc:chgData name="Lipani, Aldo" userId="3d811883-7188-4056-86e4-ebeb30c53017" providerId="ADAL" clId="{3DE23661-7BED-4744-867B-DE7D14F460A5}" dt="2020-11-11T22:38:22.379" v="24" actId="2696"/>
        <pc:sldMkLst>
          <pc:docMk/>
          <pc:sldMk cId="786094839" sldId="273"/>
        </pc:sldMkLst>
      </pc:sldChg>
      <pc:sldChg chg="del">
        <pc:chgData name="Lipani, Aldo" userId="3d811883-7188-4056-86e4-ebeb30c53017" providerId="ADAL" clId="{3DE23661-7BED-4744-867B-DE7D14F460A5}" dt="2020-11-11T22:38:22.379" v="24" actId="2696"/>
        <pc:sldMkLst>
          <pc:docMk/>
          <pc:sldMk cId="656525864" sldId="274"/>
        </pc:sldMkLst>
      </pc:sldChg>
      <pc:sldChg chg="del">
        <pc:chgData name="Lipani, Aldo" userId="3d811883-7188-4056-86e4-ebeb30c53017" providerId="ADAL" clId="{3DE23661-7BED-4744-867B-DE7D14F460A5}" dt="2020-11-11T22:38:22.379" v="24" actId="2696"/>
        <pc:sldMkLst>
          <pc:docMk/>
          <pc:sldMk cId="4222026764" sldId="275"/>
        </pc:sldMkLst>
      </pc:sldChg>
      <pc:sldChg chg="del">
        <pc:chgData name="Lipani, Aldo" userId="3d811883-7188-4056-86e4-ebeb30c53017" providerId="ADAL" clId="{3DE23661-7BED-4744-867B-DE7D14F460A5}" dt="2020-11-11T22:38:22.379" v="24" actId="2696"/>
        <pc:sldMkLst>
          <pc:docMk/>
          <pc:sldMk cId="1617609289" sldId="276"/>
        </pc:sldMkLst>
      </pc:sldChg>
      <pc:sldChg chg="del">
        <pc:chgData name="Lipani, Aldo" userId="3d811883-7188-4056-86e4-ebeb30c53017" providerId="ADAL" clId="{3DE23661-7BED-4744-867B-DE7D14F460A5}" dt="2020-11-11T22:38:22.379" v="24" actId="2696"/>
        <pc:sldMkLst>
          <pc:docMk/>
          <pc:sldMk cId="1299167007" sldId="277"/>
        </pc:sldMkLst>
      </pc:sldChg>
      <pc:sldChg chg="del">
        <pc:chgData name="Lipani, Aldo" userId="3d811883-7188-4056-86e4-ebeb30c53017" providerId="ADAL" clId="{3DE23661-7BED-4744-867B-DE7D14F460A5}" dt="2020-11-11T22:38:22.379" v="24" actId="2696"/>
        <pc:sldMkLst>
          <pc:docMk/>
          <pc:sldMk cId="4046601206" sldId="278"/>
        </pc:sldMkLst>
      </pc:sldChg>
      <pc:sldChg chg="del">
        <pc:chgData name="Lipani, Aldo" userId="3d811883-7188-4056-86e4-ebeb30c53017" providerId="ADAL" clId="{3DE23661-7BED-4744-867B-DE7D14F460A5}" dt="2020-11-11T22:38:22.379" v="24" actId="2696"/>
        <pc:sldMkLst>
          <pc:docMk/>
          <pc:sldMk cId="3714089638" sldId="279"/>
        </pc:sldMkLst>
      </pc:sldChg>
      <pc:sldChg chg="del">
        <pc:chgData name="Lipani, Aldo" userId="3d811883-7188-4056-86e4-ebeb30c53017" providerId="ADAL" clId="{3DE23661-7BED-4744-867B-DE7D14F460A5}" dt="2020-11-11T22:38:22.379" v="24" actId="2696"/>
        <pc:sldMkLst>
          <pc:docMk/>
          <pc:sldMk cId="2757374025" sldId="280"/>
        </pc:sldMkLst>
      </pc:sldChg>
      <pc:sldChg chg="del">
        <pc:chgData name="Lipani, Aldo" userId="3d811883-7188-4056-86e4-ebeb30c53017" providerId="ADAL" clId="{3DE23661-7BED-4744-867B-DE7D14F460A5}" dt="2020-11-11T22:38:22.379" v="24" actId="2696"/>
        <pc:sldMkLst>
          <pc:docMk/>
          <pc:sldMk cId="2355823661" sldId="281"/>
        </pc:sldMkLst>
      </pc:sldChg>
      <pc:sldChg chg="del">
        <pc:chgData name="Lipani, Aldo" userId="3d811883-7188-4056-86e4-ebeb30c53017" providerId="ADAL" clId="{3DE23661-7BED-4744-867B-DE7D14F460A5}" dt="2020-11-11T22:38:22.379" v="24" actId="2696"/>
        <pc:sldMkLst>
          <pc:docMk/>
          <pc:sldMk cId="1137159016" sldId="282"/>
        </pc:sldMkLst>
      </pc:sldChg>
      <pc:sldChg chg="del">
        <pc:chgData name="Lipani, Aldo" userId="3d811883-7188-4056-86e4-ebeb30c53017" providerId="ADAL" clId="{3DE23661-7BED-4744-867B-DE7D14F460A5}" dt="2020-11-11T22:38:22.379" v="24" actId="2696"/>
        <pc:sldMkLst>
          <pc:docMk/>
          <pc:sldMk cId="142869669" sldId="283"/>
        </pc:sldMkLst>
      </pc:sldChg>
      <pc:sldChg chg="del">
        <pc:chgData name="Lipani, Aldo" userId="3d811883-7188-4056-86e4-ebeb30c53017" providerId="ADAL" clId="{3DE23661-7BED-4744-867B-DE7D14F460A5}" dt="2020-11-11T22:38:22.379" v="24" actId="2696"/>
        <pc:sldMkLst>
          <pc:docMk/>
          <pc:sldMk cId="1598395251" sldId="284"/>
        </pc:sldMkLst>
      </pc:sldChg>
      <pc:sldChg chg="del">
        <pc:chgData name="Lipani, Aldo" userId="3d811883-7188-4056-86e4-ebeb30c53017" providerId="ADAL" clId="{3DE23661-7BED-4744-867B-DE7D14F460A5}" dt="2020-11-11T22:38:22.379" v="24" actId="2696"/>
        <pc:sldMkLst>
          <pc:docMk/>
          <pc:sldMk cId="2475796214" sldId="285"/>
        </pc:sldMkLst>
      </pc:sldChg>
      <pc:sldChg chg="del">
        <pc:chgData name="Lipani, Aldo" userId="3d811883-7188-4056-86e4-ebeb30c53017" providerId="ADAL" clId="{3DE23661-7BED-4744-867B-DE7D14F460A5}" dt="2020-11-11T22:38:22.379" v="24" actId="2696"/>
        <pc:sldMkLst>
          <pc:docMk/>
          <pc:sldMk cId="120457689" sldId="286"/>
        </pc:sldMkLst>
      </pc:sldChg>
      <pc:sldChg chg="del">
        <pc:chgData name="Lipani, Aldo" userId="3d811883-7188-4056-86e4-ebeb30c53017" providerId="ADAL" clId="{3DE23661-7BED-4744-867B-DE7D14F460A5}" dt="2020-11-11T22:38:22.379" v="24" actId="2696"/>
        <pc:sldMkLst>
          <pc:docMk/>
          <pc:sldMk cId="1007496583" sldId="287"/>
        </pc:sldMkLst>
      </pc:sldChg>
      <pc:sldChg chg="del">
        <pc:chgData name="Lipani, Aldo" userId="3d811883-7188-4056-86e4-ebeb30c53017" providerId="ADAL" clId="{3DE23661-7BED-4744-867B-DE7D14F460A5}" dt="2020-11-11T22:38:22.379" v="24" actId="2696"/>
        <pc:sldMkLst>
          <pc:docMk/>
          <pc:sldMk cId="3335920904" sldId="288"/>
        </pc:sldMkLst>
      </pc:sldChg>
      <pc:sldChg chg="del">
        <pc:chgData name="Lipani, Aldo" userId="3d811883-7188-4056-86e4-ebeb30c53017" providerId="ADAL" clId="{3DE23661-7BED-4744-867B-DE7D14F460A5}" dt="2020-11-11T22:38:22.379" v="24" actId="2696"/>
        <pc:sldMkLst>
          <pc:docMk/>
          <pc:sldMk cId="2755847857" sldId="289"/>
        </pc:sldMkLst>
      </pc:sldChg>
      <pc:sldChg chg="del">
        <pc:chgData name="Lipani, Aldo" userId="3d811883-7188-4056-86e4-ebeb30c53017" providerId="ADAL" clId="{3DE23661-7BED-4744-867B-DE7D14F460A5}" dt="2020-11-11T22:38:22.379" v="24" actId="2696"/>
        <pc:sldMkLst>
          <pc:docMk/>
          <pc:sldMk cId="309201751" sldId="290"/>
        </pc:sldMkLst>
      </pc:sldChg>
      <pc:sldChg chg="del">
        <pc:chgData name="Lipani, Aldo" userId="3d811883-7188-4056-86e4-ebeb30c53017" providerId="ADAL" clId="{3DE23661-7BED-4744-867B-DE7D14F460A5}" dt="2020-11-11T22:38:22.379" v="24" actId="2696"/>
        <pc:sldMkLst>
          <pc:docMk/>
          <pc:sldMk cId="2690939344" sldId="291"/>
        </pc:sldMkLst>
      </pc:sldChg>
      <pc:sldChg chg="del">
        <pc:chgData name="Lipani, Aldo" userId="3d811883-7188-4056-86e4-ebeb30c53017" providerId="ADAL" clId="{3DE23661-7BED-4744-867B-DE7D14F460A5}" dt="2020-11-11T22:38:22.379" v="24" actId="2696"/>
        <pc:sldMkLst>
          <pc:docMk/>
          <pc:sldMk cId="2807474956" sldId="292"/>
        </pc:sldMkLst>
      </pc:sldChg>
      <pc:sldChg chg="del">
        <pc:chgData name="Lipani, Aldo" userId="3d811883-7188-4056-86e4-ebeb30c53017" providerId="ADAL" clId="{3DE23661-7BED-4744-867B-DE7D14F460A5}" dt="2020-11-11T22:38:22.379" v="24" actId="2696"/>
        <pc:sldMkLst>
          <pc:docMk/>
          <pc:sldMk cId="2811553981" sldId="293"/>
        </pc:sldMkLst>
      </pc:sldChg>
      <pc:sldChg chg="del">
        <pc:chgData name="Lipani, Aldo" userId="3d811883-7188-4056-86e4-ebeb30c53017" providerId="ADAL" clId="{3DE23661-7BED-4744-867B-DE7D14F460A5}" dt="2020-11-11T22:38:22.379" v="24" actId="2696"/>
        <pc:sldMkLst>
          <pc:docMk/>
          <pc:sldMk cId="1360837139" sldId="294"/>
        </pc:sldMkLst>
      </pc:sldChg>
      <pc:sldChg chg="del">
        <pc:chgData name="Lipani, Aldo" userId="3d811883-7188-4056-86e4-ebeb30c53017" providerId="ADAL" clId="{3DE23661-7BED-4744-867B-DE7D14F460A5}" dt="2020-11-11T22:38:22.379" v="24" actId="2696"/>
        <pc:sldMkLst>
          <pc:docMk/>
          <pc:sldMk cId="3957509674" sldId="295"/>
        </pc:sldMkLst>
      </pc:sldChg>
      <pc:sldChg chg="del">
        <pc:chgData name="Lipani, Aldo" userId="3d811883-7188-4056-86e4-ebeb30c53017" providerId="ADAL" clId="{3DE23661-7BED-4744-867B-DE7D14F460A5}" dt="2020-11-11T22:38:22.379" v="24" actId="2696"/>
        <pc:sldMkLst>
          <pc:docMk/>
          <pc:sldMk cId="4064498381" sldId="29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200975-A4B3-F346-9788-04D2765B7F23}" type="doc">
      <dgm:prSet loTypeId="urn:microsoft.com/office/officeart/2008/layout/RadialCluster" loCatId="" qsTypeId="urn:microsoft.com/office/officeart/2005/8/quickstyle/simple1" qsCatId="simple" csTypeId="urn:microsoft.com/office/officeart/2005/8/colors/accent4_2" csCatId="accent4" phldr="1"/>
      <dgm:spPr/>
    </dgm:pt>
    <dgm:pt modelId="{5E2C2D83-EA1F-2844-B643-84A5F7853C26}">
      <dgm:prSet phldrT="[Text]"/>
      <dgm:spPr>
        <a:solidFill>
          <a:srgbClr val="37AFFF"/>
        </a:solidFill>
        <a:ln>
          <a:solidFill>
            <a:srgbClr val="0070C0"/>
          </a:solidFill>
        </a:ln>
      </dgm:spPr>
      <dgm:t>
        <a:bodyPr/>
        <a:lstStyle/>
        <a:p>
          <a:r>
            <a:rPr lang="en-GB" dirty="0"/>
            <a:t>Reinforcement Learning</a:t>
          </a:r>
        </a:p>
      </dgm:t>
    </dgm:pt>
    <dgm:pt modelId="{4F38EC40-4591-0943-BB09-EDFA620F9AFA}" type="parTrans" cxnId="{0868D448-4177-6343-B400-AAD6CA3729C0}">
      <dgm:prSet/>
      <dgm:spPr/>
      <dgm:t>
        <a:bodyPr/>
        <a:lstStyle/>
        <a:p>
          <a:endParaRPr lang="en-GB"/>
        </a:p>
      </dgm:t>
    </dgm:pt>
    <dgm:pt modelId="{D820DB0A-D28F-634A-9E48-48966B681952}" type="sibTrans" cxnId="{0868D448-4177-6343-B400-AAD6CA3729C0}">
      <dgm:prSet/>
      <dgm:spPr/>
      <dgm:t>
        <a:bodyPr/>
        <a:lstStyle/>
        <a:p>
          <a:endParaRPr lang="en-GB"/>
        </a:p>
      </dgm:t>
    </dgm:pt>
    <dgm:pt modelId="{4975C37A-E273-654C-ADDB-AD49DAC9AAA6}">
      <dgm:prSet phldrT="[Text]" custT="1"/>
      <dgm:spPr/>
      <dgm:t>
        <a:bodyPr/>
        <a:lstStyle/>
        <a:p>
          <a:r>
            <a:rPr lang="en-GB" sz="500" dirty="0"/>
            <a:t>Reward System</a:t>
          </a:r>
        </a:p>
      </dgm:t>
    </dgm:pt>
    <dgm:pt modelId="{942E5305-DA9B-E844-BFE5-9947A426817A}" type="parTrans" cxnId="{E9D1E488-9AFA-5943-B945-A28B539A45BA}">
      <dgm:prSet/>
      <dgm:spPr/>
      <dgm:t>
        <a:bodyPr/>
        <a:lstStyle/>
        <a:p>
          <a:endParaRPr lang="en-GB"/>
        </a:p>
      </dgm:t>
    </dgm:pt>
    <dgm:pt modelId="{F4E0C5F0-9935-5941-91A4-C4EBBED4CF00}" type="sibTrans" cxnId="{E9D1E488-9AFA-5943-B945-A28B539A45BA}">
      <dgm:prSet/>
      <dgm:spPr/>
      <dgm:t>
        <a:bodyPr/>
        <a:lstStyle/>
        <a:p>
          <a:endParaRPr lang="en-GB"/>
        </a:p>
      </dgm:t>
    </dgm:pt>
    <dgm:pt modelId="{5714131C-8C39-B341-9506-A06B412CA2E0}">
      <dgm:prSet phldrT="[Text]" custT="1"/>
      <dgm:spPr/>
      <dgm:t>
        <a:bodyPr/>
        <a:lstStyle/>
        <a:p>
          <a:r>
            <a:rPr lang="en-GB" sz="500" dirty="0"/>
            <a:t>Classical/Operant Conditioning</a:t>
          </a:r>
        </a:p>
      </dgm:t>
    </dgm:pt>
    <dgm:pt modelId="{2CA4417E-1913-F941-AA92-C51A167777DA}" type="parTrans" cxnId="{5376859F-8A5B-754B-9696-FAD021D77B0B}">
      <dgm:prSet/>
      <dgm:spPr/>
      <dgm:t>
        <a:bodyPr/>
        <a:lstStyle/>
        <a:p>
          <a:endParaRPr lang="en-GB"/>
        </a:p>
      </dgm:t>
    </dgm:pt>
    <dgm:pt modelId="{CA281E54-61BC-A24E-8348-E2DE62CA6D08}" type="sibTrans" cxnId="{5376859F-8A5B-754B-9696-FAD021D77B0B}">
      <dgm:prSet/>
      <dgm:spPr/>
      <dgm:t>
        <a:bodyPr/>
        <a:lstStyle/>
        <a:p>
          <a:endParaRPr lang="en-GB"/>
        </a:p>
      </dgm:t>
    </dgm:pt>
    <dgm:pt modelId="{4EEEFEA5-BEF3-8746-ABF8-5A9D79270EAB}">
      <dgm:prSet phldrT="[Text]" custT="1"/>
      <dgm:spPr/>
      <dgm:t>
        <a:bodyPr/>
        <a:lstStyle/>
        <a:p>
          <a:r>
            <a:rPr lang="en-GB" sz="500" dirty="0"/>
            <a:t>Bounded Rationality</a:t>
          </a:r>
        </a:p>
      </dgm:t>
    </dgm:pt>
    <dgm:pt modelId="{603DC68E-1C10-204C-960E-64E2CE533AA2}" type="parTrans" cxnId="{5D40A358-3AAF-584C-A2E2-4F5FF78C606F}">
      <dgm:prSet/>
      <dgm:spPr/>
      <dgm:t>
        <a:bodyPr/>
        <a:lstStyle/>
        <a:p>
          <a:endParaRPr lang="en-GB"/>
        </a:p>
      </dgm:t>
    </dgm:pt>
    <dgm:pt modelId="{20C1B374-EADB-C14A-8439-5F703B75C3F5}" type="sibTrans" cxnId="{5D40A358-3AAF-584C-A2E2-4F5FF78C606F}">
      <dgm:prSet/>
      <dgm:spPr/>
      <dgm:t>
        <a:bodyPr/>
        <a:lstStyle/>
        <a:p>
          <a:endParaRPr lang="en-GB"/>
        </a:p>
      </dgm:t>
    </dgm:pt>
    <dgm:pt modelId="{5E98B5AA-7024-884E-99B0-2E4DC6E613EF}">
      <dgm:prSet phldrT="[Text]" custT="1"/>
      <dgm:spPr/>
      <dgm:t>
        <a:bodyPr/>
        <a:lstStyle/>
        <a:p>
          <a:r>
            <a:rPr lang="en-GB" sz="500" dirty="0"/>
            <a:t>Operations Research</a:t>
          </a:r>
        </a:p>
      </dgm:t>
    </dgm:pt>
    <dgm:pt modelId="{5BDAE37C-2919-EC49-A0CF-48932B99CF81}" type="parTrans" cxnId="{047BB797-043F-5F4E-AC94-35BC930540AE}">
      <dgm:prSet/>
      <dgm:spPr/>
      <dgm:t>
        <a:bodyPr/>
        <a:lstStyle/>
        <a:p>
          <a:endParaRPr lang="en-GB"/>
        </a:p>
      </dgm:t>
    </dgm:pt>
    <dgm:pt modelId="{3677F8E6-3E92-D44A-9C95-690502805F06}" type="sibTrans" cxnId="{047BB797-043F-5F4E-AC94-35BC930540AE}">
      <dgm:prSet/>
      <dgm:spPr/>
      <dgm:t>
        <a:bodyPr/>
        <a:lstStyle/>
        <a:p>
          <a:endParaRPr lang="en-GB"/>
        </a:p>
      </dgm:t>
    </dgm:pt>
    <dgm:pt modelId="{D1C39C65-6B88-134D-9582-65DF236CC73A}">
      <dgm:prSet custT="1"/>
      <dgm:spPr/>
      <dgm:t>
        <a:bodyPr/>
        <a:lstStyle/>
        <a:p>
          <a:r>
            <a:rPr lang="en-GB" sz="500" dirty="0"/>
            <a:t>Optimal Control</a:t>
          </a:r>
        </a:p>
      </dgm:t>
    </dgm:pt>
    <dgm:pt modelId="{AF377B8C-E81B-6241-8BD1-09B1DA2D059F}" type="parTrans" cxnId="{7CC04C7E-974B-F843-9759-38D4D0910E8A}">
      <dgm:prSet/>
      <dgm:spPr/>
      <dgm:t>
        <a:bodyPr/>
        <a:lstStyle/>
        <a:p>
          <a:endParaRPr lang="en-GB"/>
        </a:p>
      </dgm:t>
    </dgm:pt>
    <dgm:pt modelId="{DA9F361A-C3FF-6449-BA23-43B3ED3D0CEB}" type="sibTrans" cxnId="{7CC04C7E-974B-F843-9759-38D4D0910E8A}">
      <dgm:prSet/>
      <dgm:spPr/>
      <dgm:t>
        <a:bodyPr/>
        <a:lstStyle/>
        <a:p>
          <a:endParaRPr lang="en-GB"/>
        </a:p>
      </dgm:t>
    </dgm:pt>
    <dgm:pt modelId="{CBA5CD04-79D0-5D41-84C8-12DC09047C67}">
      <dgm:prSet phldrT="[Text]"/>
      <dgm:spPr/>
      <dgm:t>
        <a:bodyPr/>
        <a:lstStyle/>
        <a:p>
          <a:r>
            <a:rPr lang="en-GB" dirty="0"/>
            <a:t>Machine Learning</a:t>
          </a:r>
        </a:p>
      </dgm:t>
    </dgm:pt>
    <dgm:pt modelId="{C437CF4A-7E6E-3E41-8922-99DD55F69420}" type="parTrans" cxnId="{9879293C-9C3F-3C4B-82CB-21D4E133FB4F}">
      <dgm:prSet/>
      <dgm:spPr/>
      <dgm:t>
        <a:bodyPr/>
        <a:lstStyle/>
        <a:p>
          <a:endParaRPr lang="en-GB"/>
        </a:p>
      </dgm:t>
    </dgm:pt>
    <dgm:pt modelId="{535A4FB6-929A-9A48-8A07-6B4F7C950CF1}" type="sibTrans" cxnId="{9879293C-9C3F-3C4B-82CB-21D4E133FB4F}">
      <dgm:prSet/>
      <dgm:spPr/>
      <dgm:t>
        <a:bodyPr/>
        <a:lstStyle/>
        <a:p>
          <a:endParaRPr lang="en-GB"/>
        </a:p>
      </dgm:t>
    </dgm:pt>
    <dgm:pt modelId="{C6056F3B-3B8F-A045-9464-EF02A9ACB946}">
      <dgm:prSet custT="1"/>
      <dgm:spPr/>
      <dgm:t>
        <a:bodyPr/>
        <a:lstStyle/>
        <a:p>
          <a:r>
            <a:rPr lang="en-GB" sz="700" dirty="0"/>
            <a:t>Computer Science</a:t>
          </a:r>
        </a:p>
      </dgm:t>
    </dgm:pt>
    <dgm:pt modelId="{4C8E9EEC-5426-F947-8974-22E43195D89B}" type="parTrans" cxnId="{518A58E6-BAE8-0B41-9937-E7D6590FD9CD}">
      <dgm:prSet/>
      <dgm:spPr/>
      <dgm:t>
        <a:bodyPr/>
        <a:lstStyle/>
        <a:p>
          <a:endParaRPr lang="en-GB"/>
        </a:p>
      </dgm:t>
    </dgm:pt>
    <dgm:pt modelId="{432E5B9D-21C5-C848-A277-7EE8EB53F834}" type="sibTrans" cxnId="{518A58E6-BAE8-0B41-9937-E7D6590FD9CD}">
      <dgm:prSet/>
      <dgm:spPr/>
      <dgm:t>
        <a:bodyPr/>
        <a:lstStyle/>
        <a:p>
          <a:endParaRPr lang="en-GB"/>
        </a:p>
      </dgm:t>
    </dgm:pt>
    <dgm:pt modelId="{EF97D653-C0B1-6C41-8FA4-AA5F87285772}">
      <dgm:prSet/>
      <dgm:spPr/>
      <dgm:t>
        <a:bodyPr/>
        <a:lstStyle/>
        <a:p>
          <a:r>
            <a:rPr lang="en-GB" dirty="0"/>
            <a:t>Engineering</a:t>
          </a:r>
        </a:p>
      </dgm:t>
    </dgm:pt>
    <dgm:pt modelId="{B07E7B24-5E51-214C-BDE8-4134807D9E4F}" type="parTrans" cxnId="{94D16D77-6D61-704E-BA9D-3822FA200968}">
      <dgm:prSet/>
      <dgm:spPr/>
      <dgm:t>
        <a:bodyPr/>
        <a:lstStyle/>
        <a:p>
          <a:endParaRPr lang="en-GB"/>
        </a:p>
      </dgm:t>
    </dgm:pt>
    <dgm:pt modelId="{3165D148-F802-9049-A61A-EF2A838621A4}" type="sibTrans" cxnId="{94D16D77-6D61-704E-BA9D-3822FA200968}">
      <dgm:prSet/>
      <dgm:spPr/>
      <dgm:t>
        <a:bodyPr/>
        <a:lstStyle/>
        <a:p>
          <a:endParaRPr lang="en-GB"/>
        </a:p>
      </dgm:t>
    </dgm:pt>
    <dgm:pt modelId="{6853194D-AF20-154C-BDB1-36E5B71C2C22}">
      <dgm:prSet custT="1"/>
      <dgm:spPr/>
      <dgm:t>
        <a:bodyPr/>
        <a:lstStyle/>
        <a:p>
          <a:r>
            <a:rPr lang="en-GB" sz="700" dirty="0"/>
            <a:t>Neuroscience</a:t>
          </a:r>
        </a:p>
      </dgm:t>
    </dgm:pt>
    <dgm:pt modelId="{4D0C30B1-BD06-5D48-808E-587D21467120}" type="parTrans" cxnId="{C24CA2B1-BEB8-FA4B-8584-43CF77F1696C}">
      <dgm:prSet/>
      <dgm:spPr/>
      <dgm:t>
        <a:bodyPr/>
        <a:lstStyle/>
        <a:p>
          <a:endParaRPr lang="en-GB"/>
        </a:p>
      </dgm:t>
    </dgm:pt>
    <dgm:pt modelId="{A9B9C018-8994-8749-BF35-91E28EED0DE6}" type="sibTrans" cxnId="{C24CA2B1-BEB8-FA4B-8584-43CF77F1696C}">
      <dgm:prSet/>
      <dgm:spPr/>
      <dgm:t>
        <a:bodyPr/>
        <a:lstStyle/>
        <a:p>
          <a:endParaRPr lang="en-GB"/>
        </a:p>
      </dgm:t>
    </dgm:pt>
    <dgm:pt modelId="{13E88A97-6B8E-4441-A420-8E7CFCF6FA07}">
      <dgm:prSet custT="1"/>
      <dgm:spPr/>
      <dgm:t>
        <a:bodyPr/>
        <a:lstStyle/>
        <a:p>
          <a:r>
            <a:rPr lang="en-GB" sz="700" dirty="0"/>
            <a:t>Psychology</a:t>
          </a:r>
        </a:p>
      </dgm:t>
    </dgm:pt>
    <dgm:pt modelId="{1DADB68C-10F9-F04E-98EF-56F9647608CF}" type="parTrans" cxnId="{5EA8A839-6088-D044-B335-A73ABFFA5608}">
      <dgm:prSet/>
      <dgm:spPr/>
      <dgm:t>
        <a:bodyPr/>
        <a:lstStyle/>
        <a:p>
          <a:endParaRPr lang="en-GB"/>
        </a:p>
      </dgm:t>
    </dgm:pt>
    <dgm:pt modelId="{BF30BEA4-9D1E-3049-ACF0-4845D30F8A3F}" type="sibTrans" cxnId="{5EA8A839-6088-D044-B335-A73ABFFA5608}">
      <dgm:prSet/>
      <dgm:spPr/>
      <dgm:t>
        <a:bodyPr/>
        <a:lstStyle/>
        <a:p>
          <a:endParaRPr lang="en-GB"/>
        </a:p>
      </dgm:t>
    </dgm:pt>
    <dgm:pt modelId="{FC6CD43D-6518-7D4E-82A6-7FFC834830F8}">
      <dgm:prSet custT="1"/>
      <dgm:spPr/>
      <dgm:t>
        <a:bodyPr/>
        <a:lstStyle/>
        <a:p>
          <a:r>
            <a:rPr lang="en-GB" sz="700" dirty="0"/>
            <a:t>Economics</a:t>
          </a:r>
        </a:p>
      </dgm:t>
    </dgm:pt>
    <dgm:pt modelId="{4005D05B-6A28-5642-96BF-68BB0BF1EDB6}" type="parTrans" cxnId="{B47FA408-C692-BE40-BA08-9B2B2AA64949}">
      <dgm:prSet/>
      <dgm:spPr/>
      <dgm:t>
        <a:bodyPr/>
        <a:lstStyle/>
        <a:p>
          <a:endParaRPr lang="en-GB"/>
        </a:p>
      </dgm:t>
    </dgm:pt>
    <dgm:pt modelId="{CF65D1AF-2849-E44C-B4C4-C799F3F55D67}" type="sibTrans" cxnId="{B47FA408-C692-BE40-BA08-9B2B2AA64949}">
      <dgm:prSet/>
      <dgm:spPr/>
      <dgm:t>
        <a:bodyPr/>
        <a:lstStyle/>
        <a:p>
          <a:endParaRPr lang="en-GB"/>
        </a:p>
      </dgm:t>
    </dgm:pt>
    <dgm:pt modelId="{CCAD93B0-144B-994B-B1D5-CB69E7269166}">
      <dgm:prSet custT="1"/>
      <dgm:spPr/>
      <dgm:t>
        <a:bodyPr/>
        <a:lstStyle/>
        <a:p>
          <a:r>
            <a:rPr lang="en-GB" sz="700" dirty="0"/>
            <a:t>Mathematics</a:t>
          </a:r>
        </a:p>
      </dgm:t>
    </dgm:pt>
    <dgm:pt modelId="{D8D3DC40-BDEE-5F44-8A7E-99399A5588F0}" type="parTrans" cxnId="{764157E5-0E15-2F45-9B8C-1200E2EB7E41}">
      <dgm:prSet/>
      <dgm:spPr/>
      <dgm:t>
        <a:bodyPr/>
        <a:lstStyle/>
        <a:p>
          <a:endParaRPr lang="en-GB"/>
        </a:p>
      </dgm:t>
    </dgm:pt>
    <dgm:pt modelId="{6D425B65-C34E-2140-A927-A71B98EB9DF2}" type="sibTrans" cxnId="{764157E5-0E15-2F45-9B8C-1200E2EB7E41}">
      <dgm:prSet/>
      <dgm:spPr/>
      <dgm:t>
        <a:bodyPr/>
        <a:lstStyle/>
        <a:p>
          <a:endParaRPr lang="en-GB"/>
        </a:p>
      </dgm:t>
    </dgm:pt>
    <dgm:pt modelId="{ECFA1AF3-154F-7C42-A4C3-968A24ED61D2}" type="pres">
      <dgm:prSet presAssocID="{DE200975-A4B3-F346-9788-04D2765B7F23}" presName="Name0" presStyleCnt="0">
        <dgm:presLayoutVars>
          <dgm:chMax val="1"/>
          <dgm:chPref val="1"/>
          <dgm:dir/>
          <dgm:animOne val="branch"/>
          <dgm:animLvl val="lvl"/>
        </dgm:presLayoutVars>
      </dgm:prSet>
      <dgm:spPr/>
    </dgm:pt>
    <dgm:pt modelId="{52052BF7-DDD2-4643-AD61-15F6E5953DD3}" type="pres">
      <dgm:prSet presAssocID="{5E2C2D83-EA1F-2844-B643-84A5F7853C26}" presName="textCenter" presStyleLbl="node1" presStyleIdx="0" presStyleCnt="13"/>
      <dgm:spPr/>
    </dgm:pt>
    <dgm:pt modelId="{1C8014E2-91F1-A54B-8629-ADD25C16723F}" type="pres">
      <dgm:prSet presAssocID="{5E2C2D83-EA1F-2844-B643-84A5F7853C26}" presName="cycle_1" presStyleCnt="0"/>
      <dgm:spPr/>
    </dgm:pt>
    <dgm:pt modelId="{6FC754EB-7118-F043-8B52-E70815577A92}" type="pres">
      <dgm:prSet presAssocID="{CBA5CD04-79D0-5D41-84C8-12DC09047C67}" presName="childCenter1" presStyleLbl="node1" presStyleIdx="1" presStyleCnt="13"/>
      <dgm:spPr/>
    </dgm:pt>
    <dgm:pt modelId="{99288BBB-8140-2D46-88D8-E0D0D49865C5}" type="pres">
      <dgm:prSet presAssocID="{4C8E9EEC-5426-F947-8974-22E43195D89B}" presName="Name141" presStyleLbl="parChTrans1D3" presStyleIdx="0" presStyleCnt="6"/>
      <dgm:spPr/>
    </dgm:pt>
    <dgm:pt modelId="{153AF92B-8F1E-3440-A9CE-918609A1E613}" type="pres">
      <dgm:prSet presAssocID="{C6056F3B-3B8F-A045-9464-EF02A9ACB946}" presName="text1" presStyleLbl="node1" presStyleIdx="2" presStyleCnt="13">
        <dgm:presLayoutVars>
          <dgm:bulletEnabled val="1"/>
        </dgm:presLayoutVars>
      </dgm:prSet>
      <dgm:spPr/>
    </dgm:pt>
    <dgm:pt modelId="{F4B98C46-286F-3A40-9B7C-89D3BD599D6E}" type="pres">
      <dgm:prSet presAssocID="{C437CF4A-7E6E-3E41-8922-99DD55F69420}" presName="Name144" presStyleLbl="parChTrans1D2" presStyleIdx="0" presStyleCnt="6"/>
      <dgm:spPr/>
    </dgm:pt>
    <dgm:pt modelId="{9FAB0F3E-19EA-154C-9F46-D01E5E485277}" type="pres">
      <dgm:prSet presAssocID="{5E2C2D83-EA1F-2844-B643-84A5F7853C26}" presName="cycle_2" presStyleCnt="0"/>
      <dgm:spPr/>
    </dgm:pt>
    <dgm:pt modelId="{E7223F10-3197-4D45-AB1A-D3271A6AA036}" type="pres">
      <dgm:prSet presAssocID="{D1C39C65-6B88-134D-9582-65DF236CC73A}" presName="childCenter2" presStyleLbl="node1" presStyleIdx="3" presStyleCnt="13"/>
      <dgm:spPr/>
    </dgm:pt>
    <dgm:pt modelId="{2A0C5B0F-F5F1-2244-91F3-F87A129426B4}" type="pres">
      <dgm:prSet presAssocID="{B07E7B24-5E51-214C-BDE8-4134807D9E4F}" presName="Name218" presStyleLbl="parChTrans1D3" presStyleIdx="1" presStyleCnt="6"/>
      <dgm:spPr/>
    </dgm:pt>
    <dgm:pt modelId="{2DD69BF1-9853-5D43-B666-CCBD2E123E45}" type="pres">
      <dgm:prSet presAssocID="{EF97D653-C0B1-6C41-8FA4-AA5F87285772}" presName="text2" presStyleLbl="node1" presStyleIdx="4" presStyleCnt="13">
        <dgm:presLayoutVars>
          <dgm:bulletEnabled val="1"/>
        </dgm:presLayoutVars>
      </dgm:prSet>
      <dgm:spPr/>
    </dgm:pt>
    <dgm:pt modelId="{BC90986B-66AF-B84D-AB69-00CEC06E1234}" type="pres">
      <dgm:prSet presAssocID="{AF377B8C-E81B-6241-8BD1-09B1DA2D059F}" presName="Name221" presStyleLbl="parChTrans1D2" presStyleIdx="1" presStyleCnt="6"/>
      <dgm:spPr/>
    </dgm:pt>
    <dgm:pt modelId="{9450187C-E69F-F54E-BE7F-67A900EF3C76}" type="pres">
      <dgm:prSet presAssocID="{5E2C2D83-EA1F-2844-B643-84A5F7853C26}" presName="cycle_3" presStyleCnt="0"/>
      <dgm:spPr/>
    </dgm:pt>
    <dgm:pt modelId="{1D880EBA-398C-FC4E-B8E3-A8A600CC55E8}" type="pres">
      <dgm:prSet presAssocID="{4975C37A-E273-654C-ADDB-AD49DAC9AAA6}" presName="childCenter3" presStyleLbl="node1" presStyleIdx="5" presStyleCnt="13"/>
      <dgm:spPr/>
    </dgm:pt>
    <dgm:pt modelId="{D79D5A4D-BF1B-3E48-B586-2499845E3F26}" type="pres">
      <dgm:prSet presAssocID="{4D0C30B1-BD06-5D48-808E-587D21467120}" presName="Name285" presStyleLbl="parChTrans1D3" presStyleIdx="2" presStyleCnt="6"/>
      <dgm:spPr/>
    </dgm:pt>
    <dgm:pt modelId="{A17653B7-D3C2-3542-A676-1EAEA7390354}" type="pres">
      <dgm:prSet presAssocID="{6853194D-AF20-154C-BDB1-36E5B71C2C22}" presName="text3" presStyleLbl="node1" presStyleIdx="6" presStyleCnt="13">
        <dgm:presLayoutVars>
          <dgm:bulletEnabled val="1"/>
        </dgm:presLayoutVars>
      </dgm:prSet>
      <dgm:spPr/>
    </dgm:pt>
    <dgm:pt modelId="{1C5BC933-2C23-CB4E-A608-EEFD3A9CE16D}" type="pres">
      <dgm:prSet presAssocID="{942E5305-DA9B-E844-BFE5-9947A426817A}" presName="Name288" presStyleLbl="parChTrans1D2" presStyleIdx="2" presStyleCnt="6"/>
      <dgm:spPr/>
    </dgm:pt>
    <dgm:pt modelId="{B18D84D0-5206-3B4D-8EC0-57F8AB7066CA}" type="pres">
      <dgm:prSet presAssocID="{5E2C2D83-EA1F-2844-B643-84A5F7853C26}" presName="cycle_4" presStyleCnt="0"/>
      <dgm:spPr/>
    </dgm:pt>
    <dgm:pt modelId="{1888782B-5567-B848-BB1B-8B35BBF6E535}" type="pres">
      <dgm:prSet presAssocID="{5714131C-8C39-B341-9506-A06B412CA2E0}" presName="childCenter4" presStyleLbl="node1" presStyleIdx="7" presStyleCnt="13"/>
      <dgm:spPr/>
    </dgm:pt>
    <dgm:pt modelId="{54130728-8C57-5843-AAB6-E89D02B0F76B}" type="pres">
      <dgm:prSet presAssocID="{1DADB68C-10F9-F04E-98EF-56F9647608CF}" presName="Name342" presStyleLbl="parChTrans1D3" presStyleIdx="3" presStyleCnt="6"/>
      <dgm:spPr/>
    </dgm:pt>
    <dgm:pt modelId="{EDE57F39-64F5-B441-BF3A-7B98BBF87E0D}" type="pres">
      <dgm:prSet presAssocID="{13E88A97-6B8E-4441-A420-8E7CFCF6FA07}" presName="text4" presStyleLbl="node1" presStyleIdx="8" presStyleCnt="13">
        <dgm:presLayoutVars>
          <dgm:bulletEnabled val="1"/>
        </dgm:presLayoutVars>
      </dgm:prSet>
      <dgm:spPr/>
    </dgm:pt>
    <dgm:pt modelId="{DCD519D6-449A-BE49-8E29-A5AEE07BF608}" type="pres">
      <dgm:prSet presAssocID="{2CA4417E-1913-F941-AA92-C51A167777DA}" presName="Name345" presStyleLbl="parChTrans1D2" presStyleIdx="3" presStyleCnt="6"/>
      <dgm:spPr/>
    </dgm:pt>
    <dgm:pt modelId="{BD2DEF3C-CD45-984B-BB1C-28FC5CDFB885}" type="pres">
      <dgm:prSet presAssocID="{5E2C2D83-EA1F-2844-B643-84A5F7853C26}" presName="cycle_5" presStyleCnt="0"/>
      <dgm:spPr/>
    </dgm:pt>
    <dgm:pt modelId="{3FED1DE2-85C3-9544-8EC5-DF0ECC9D2D15}" type="pres">
      <dgm:prSet presAssocID="{4EEEFEA5-BEF3-8746-ABF8-5A9D79270EAB}" presName="childCenter5" presStyleLbl="node1" presStyleIdx="9" presStyleCnt="13"/>
      <dgm:spPr/>
    </dgm:pt>
    <dgm:pt modelId="{0047BD9C-773D-1840-A256-842DA9AF7346}" type="pres">
      <dgm:prSet presAssocID="{4005D05B-6A28-5642-96BF-68BB0BF1EDB6}" presName="Name389" presStyleLbl="parChTrans1D3" presStyleIdx="4" presStyleCnt="6"/>
      <dgm:spPr/>
    </dgm:pt>
    <dgm:pt modelId="{CA3B9932-C443-A149-8F96-80F7E2E35C48}" type="pres">
      <dgm:prSet presAssocID="{FC6CD43D-6518-7D4E-82A6-7FFC834830F8}" presName="text5" presStyleLbl="node1" presStyleIdx="10" presStyleCnt="13">
        <dgm:presLayoutVars>
          <dgm:bulletEnabled val="1"/>
        </dgm:presLayoutVars>
      </dgm:prSet>
      <dgm:spPr/>
    </dgm:pt>
    <dgm:pt modelId="{26558DB5-97FA-384C-A538-D756E4336526}" type="pres">
      <dgm:prSet presAssocID="{603DC68E-1C10-204C-960E-64E2CE533AA2}" presName="Name392" presStyleLbl="parChTrans1D2" presStyleIdx="4" presStyleCnt="6"/>
      <dgm:spPr/>
    </dgm:pt>
    <dgm:pt modelId="{AA3455B6-C702-124A-973C-1CC0193BA9E3}" type="pres">
      <dgm:prSet presAssocID="{5E2C2D83-EA1F-2844-B643-84A5F7853C26}" presName="cycle_6" presStyleCnt="0"/>
      <dgm:spPr/>
    </dgm:pt>
    <dgm:pt modelId="{16470A3C-C0E3-4141-976D-F81F36E6DC85}" type="pres">
      <dgm:prSet presAssocID="{5E98B5AA-7024-884E-99B0-2E4DC6E613EF}" presName="childCenter6" presStyleLbl="node1" presStyleIdx="11" presStyleCnt="13"/>
      <dgm:spPr/>
    </dgm:pt>
    <dgm:pt modelId="{53B7F8CA-F8F2-FF48-96C8-3C37E9262B5E}" type="pres">
      <dgm:prSet presAssocID="{D8D3DC40-BDEE-5F44-8A7E-99399A5588F0}" presName="Name426" presStyleLbl="parChTrans1D3" presStyleIdx="5" presStyleCnt="6"/>
      <dgm:spPr/>
    </dgm:pt>
    <dgm:pt modelId="{892F6F35-8AA5-9140-BF3A-5E9BE19D7EE8}" type="pres">
      <dgm:prSet presAssocID="{CCAD93B0-144B-994B-B1D5-CB69E7269166}" presName="text6" presStyleLbl="node1" presStyleIdx="12" presStyleCnt="13">
        <dgm:presLayoutVars>
          <dgm:bulletEnabled val="1"/>
        </dgm:presLayoutVars>
      </dgm:prSet>
      <dgm:spPr/>
    </dgm:pt>
    <dgm:pt modelId="{2196D153-4265-A64C-BFB4-B5A8766492D2}" type="pres">
      <dgm:prSet presAssocID="{5BDAE37C-2919-EC49-A0CF-48932B99CF81}" presName="Name429" presStyleLbl="parChTrans1D2" presStyleIdx="5" presStyleCnt="6"/>
      <dgm:spPr/>
    </dgm:pt>
  </dgm:ptLst>
  <dgm:cxnLst>
    <dgm:cxn modelId="{B47FA408-C692-BE40-BA08-9B2B2AA64949}" srcId="{4EEEFEA5-BEF3-8746-ABF8-5A9D79270EAB}" destId="{FC6CD43D-6518-7D4E-82A6-7FFC834830F8}" srcOrd="0" destOrd="0" parTransId="{4005D05B-6A28-5642-96BF-68BB0BF1EDB6}" sibTransId="{CF65D1AF-2849-E44C-B4C4-C799F3F55D67}"/>
    <dgm:cxn modelId="{30F67B0D-BBF2-7449-96EF-82BD7E12D500}" type="presOf" srcId="{DE200975-A4B3-F346-9788-04D2765B7F23}" destId="{ECFA1AF3-154F-7C42-A4C3-968A24ED61D2}" srcOrd="0" destOrd="0" presId="urn:microsoft.com/office/officeart/2008/layout/RadialCluster"/>
    <dgm:cxn modelId="{8D46F40D-4E1A-D945-8B53-45C9747F63DD}" type="presOf" srcId="{13E88A97-6B8E-4441-A420-8E7CFCF6FA07}" destId="{EDE57F39-64F5-B441-BF3A-7B98BBF87E0D}" srcOrd="0" destOrd="0" presId="urn:microsoft.com/office/officeart/2008/layout/RadialCluster"/>
    <dgm:cxn modelId="{43794916-AC98-F742-B1FD-1978E248FCCC}" type="presOf" srcId="{D1C39C65-6B88-134D-9582-65DF236CC73A}" destId="{E7223F10-3197-4D45-AB1A-D3271A6AA036}" srcOrd="0" destOrd="0" presId="urn:microsoft.com/office/officeart/2008/layout/RadialCluster"/>
    <dgm:cxn modelId="{0867551A-CEAE-2A4A-B63F-4AE9C3CA04F4}" type="presOf" srcId="{4EEEFEA5-BEF3-8746-ABF8-5A9D79270EAB}" destId="{3FED1DE2-85C3-9544-8EC5-DF0ECC9D2D15}" srcOrd="0" destOrd="0" presId="urn:microsoft.com/office/officeart/2008/layout/RadialCluster"/>
    <dgm:cxn modelId="{5EA8A839-6088-D044-B335-A73ABFFA5608}" srcId="{5714131C-8C39-B341-9506-A06B412CA2E0}" destId="{13E88A97-6B8E-4441-A420-8E7CFCF6FA07}" srcOrd="0" destOrd="0" parTransId="{1DADB68C-10F9-F04E-98EF-56F9647608CF}" sibTransId="{BF30BEA4-9D1E-3049-ACF0-4845D30F8A3F}"/>
    <dgm:cxn modelId="{9879293C-9C3F-3C4B-82CB-21D4E133FB4F}" srcId="{5E2C2D83-EA1F-2844-B643-84A5F7853C26}" destId="{CBA5CD04-79D0-5D41-84C8-12DC09047C67}" srcOrd="0" destOrd="0" parTransId="{C437CF4A-7E6E-3E41-8922-99DD55F69420}" sibTransId="{535A4FB6-929A-9A48-8A07-6B4F7C950CF1}"/>
    <dgm:cxn modelId="{FD2F423D-0B3C-B447-ABCC-151C5C5B59F1}" type="presOf" srcId="{CBA5CD04-79D0-5D41-84C8-12DC09047C67}" destId="{6FC754EB-7118-F043-8B52-E70815577A92}" srcOrd="0" destOrd="0" presId="urn:microsoft.com/office/officeart/2008/layout/RadialCluster"/>
    <dgm:cxn modelId="{0868D448-4177-6343-B400-AAD6CA3729C0}" srcId="{DE200975-A4B3-F346-9788-04D2765B7F23}" destId="{5E2C2D83-EA1F-2844-B643-84A5F7853C26}" srcOrd="0" destOrd="0" parTransId="{4F38EC40-4591-0943-BB09-EDFA620F9AFA}" sibTransId="{D820DB0A-D28F-634A-9E48-48966B681952}"/>
    <dgm:cxn modelId="{FCB01852-51E1-A943-9475-30B4449788DA}" type="presOf" srcId="{5E2C2D83-EA1F-2844-B643-84A5F7853C26}" destId="{52052BF7-DDD2-4643-AD61-15F6E5953DD3}" srcOrd="0" destOrd="0" presId="urn:microsoft.com/office/officeart/2008/layout/RadialCluster"/>
    <dgm:cxn modelId="{5D40A358-3AAF-584C-A2E2-4F5FF78C606F}" srcId="{5E2C2D83-EA1F-2844-B643-84A5F7853C26}" destId="{4EEEFEA5-BEF3-8746-ABF8-5A9D79270EAB}" srcOrd="4" destOrd="0" parTransId="{603DC68E-1C10-204C-960E-64E2CE533AA2}" sibTransId="{20C1B374-EADB-C14A-8439-5F703B75C3F5}"/>
    <dgm:cxn modelId="{8240B859-03F2-104B-A5BC-85F743B0BBC7}" type="presOf" srcId="{4C8E9EEC-5426-F947-8974-22E43195D89B}" destId="{99288BBB-8140-2D46-88D8-E0D0D49865C5}" srcOrd="0" destOrd="0" presId="urn:microsoft.com/office/officeart/2008/layout/RadialCluster"/>
    <dgm:cxn modelId="{BEE79969-7A9D-9D49-B5A5-4EA63CAF5E34}" type="presOf" srcId="{FC6CD43D-6518-7D4E-82A6-7FFC834830F8}" destId="{CA3B9932-C443-A149-8F96-80F7E2E35C48}" srcOrd="0" destOrd="0" presId="urn:microsoft.com/office/officeart/2008/layout/RadialCluster"/>
    <dgm:cxn modelId="{94D16D77-6D61-704E-BA9D-3822FA200968}" srcId="{D1C39C65-6B88-134D-9582-65DF236CC73A}" destId="{EF97D653-C0B1-6C41-8FA4-AA5F87285772}" srcOrd="0" destOrd="0" parTransId="{B07E7B24-5E51-214C-BDE8-4134807D9E4F}" sibTransId="{3165D148-F802-9049-A61A-EF2A838621A4}"/>
    <dgm:cxn modelId="{AAE0E577-3D4E-9045-8D7B-073D0B09385E}" type="presOf" srcId="{4D0C30B1-BD06-5D48-808E-587D21467120}" destId="{D79D5A4D-BF1B-3E48-B586-2499845E3F26}" srcOrd="0" destOrd="0" presId="urn:microsoft.com/office/officeart/2008/layout/RadialCluster"/>
    <dgm:cxn modelId="{FFB2AF7D-E05B-0B4E-A6FA-9F3FC17F62E7}" type="presOf" srcId="{4005D05B-6A28-5642-96BF-68BB0BF1EDB6}" destId="{0047BD9C-773D-1840-A256-842DA9AF7346}" srcOrd="0" destOrd="0" presId="urn:microsoft.com/office/officeart/2008/layout/RadialCluster"/>
    <dgm:cxn modelId="{7CC04C7E-974B-F843-9759-38D4D0910E8A}" srcId="{5E2C2D83-EA1F-2844-B643-84A5F7853C26}" destId="{D1C39C65-6B88-134D-9582-65DF236CC73A}" srcOrd="1" destOrd="0" parTransId="{AF377B8C-E81B-6241-8BD1-09B1DA2D059F}" sibTransId="{DA9F361A-C3FF-6449-BA23-43B3ED3D0CEB}"/>
    <dgm:cxn modelId="{E9D1E488-9AFA-5943-B945-A28B539A45BA}" srcId="{5E2C2D83-EA1F-2844-B643-84A5F7853C26}" destId="{4975C37A-E273-654C-ADDB-AD49DAC9AAA6}" srcOrd="2" destOrd="0" parTransId="{942E5305-DA9B-E844-BFE5-9947A426817A}" sibTransId="{F4E0C5F0-9935-5941-91A4-C4EBBED4CF00}"/>
    <dgm:cxn modelId="{1CC81792-4EB7-B541-BE56-7890DDFCA5C3}" type="presOf" srcId="{5BDAE37C-2919-EC49-A0CF-48932B99CF81}" destId="{2196D153-4265-A64C-BFB4-B5A8766492D2}" srcOrd="0" destOrd="0" presId="urn:microsoft.com/office/officeart/2008/layout/RadialCluster"/>
    <dgm:cxn modelId="{5BC6D993-C397-BD45-BACB-35832F96D5CD}" type="presOf" srcId="{1DADB68C-10F9-F04E-98EF-56F9647608CF}" destId="{54130728-8C57-5843-AAB6-E89D02B0F76B}" srcOrd="0" destOrd="0" presId="urn:microsoft.com/office/officeart/2008/layout/RadialCluster"/>
    <dgm:cxn modelId="{047BB797-043F-5F4E-AC94-35BC930540AE}" srcId="{5E2C2D83-EA1F-2844-B643-84A5F7853C26}" destId="{5E98B5AA-7024-884E-99B0-2E4DC6E613EF}" srcOrd="5" destOrd="0" parTransId="{5BDAE37C-2919-EC49-A0CF-48932B99CF81}" sibTransId="{3677F8E6-3E92-D44A-9C95-690502805F06}"/>
    <dgm:cxn modelId="{5376859F-8A5B-754B-9696-FAD021D77B0B}" srcId="{5E2C2D83-EA1F-2844-B643-84A5F7853C26}" destId="{5714131C-8C39-B341-9506-A06B412CA2E0}" srcOrd="3" destOrd="0" parTransId="{2CA4417E-1913-F941-AA92-C51A167777DA}" sibTransId="{CA281E54-61BC-A24E-8348-E2DE62CA6D08}"/>
    <dgm:cxn modelId="{FEACFEA7-6AF0-554C-9344-B91D59D51BAF}" type="presOf" srcId="{942E5305-DA9B-E844-BFE5-9947A426817A}" destId="{1C5BC933-2C23-CB4E-A608-EEFD3A9CE16D}" srcOrd="0" destOrd="0" presId="urn:microsoft.com/office/officeart/2008/layout/RadialCluster"/>
    <dgm:cxn modelId="{C365D8AE-34D7-EB44-8601-E25DA2C0EE42}" type="presOf" srcId="{603DC68E-1C10-204C-960E-64E2CE533AA2}" destId="{26558DB5-97FA-384C-A538-D756E4336526}" srcOrd="0" destOrd="0" presId="urn:microsoft.com/office/officeart/2008/layout/RadialCluster"/>
    <dgm:cxn modelId="{5A75BAAF-4F71-D04F-8077-8AC43626C341}" type="presOf" srcId="{AF377B8C-E81B-6241-8BD1-09B1DA2D059F}" destId="{BC90986B-66AF-B84D-AB69-00CEC06E1234}" srcOrd="0" destOrd="0" presId="urn:microsoft.com/office/officeart/2008/layout/RadialCluster"/>
    <dgm:cxn modelId="{C24CA2B1-BEB8-FA4B-8584-43CF77F1696C}" srcId="{4975C37A-E273-654C-ADDB-AD49DAC9AAA6}" destId="{6853194D-AF20-154C-BDB1-36E5B71C2C22}" srcOrd="0" destOrd="0" parTransId="{4D0C30B1-BD06-5D48-808E-587D21467120}" sibTransId="{A9B9C018-8994-8749-BF35-91E28EED0DE6}"/>
    <dgm:cxn modelId="{87D588D5-2FA7-2541-9666-19E9B66C2CBB}" type="presOf" srcId="{C437CF4A-7E6E-3E41-8922-99DD55F69420}" destId="{F4B98C46-286F-3A40-9B7C-89D3BD599D6E}" srcOrd="0" destOrd="0" presId="urn:microsoft.com/office/officeart/2008/layout/RadialCluster"/>
    <dgm:cxn modelId="{182DDBD5-3550-0447-9FC4-C3EEE983F72D}" type="presOf" srcId="{C6056F3B-3B8F-A045-9464-EF02A9ACB946}" destId="{153AF92B-8F1E-3440-A9CE-918609A1E613}" srcOrd="0" destOrd="0" presId="urn:microsoft.com/office/officeart/2008/layout/RadialCluster"/>
    <dgm:cxn modelId="{803702DA-6E5A-AA4A-9BA1-8657C98CB7BE}" type="presOf" srcId="{4975C37A-E273-654C-ADDB-AD49DAC9AAA6}" destId="{1D880EBA-398C-FC4E-B8E3-A8A600CC55E8}" srcOrd="0" destOrd="0" presId="urn:microsoft.com/office/officeart/2008/layout/RadialCluster"/>
    <dgm:cxn modelId="{50B9B6E0-1B30-0746-9D13-7EFBEDDC9AD4}" type="presOf" srcId="{6853194D-AF20-154C-BDB1-36E5B71C2C22}" destId="{A17653B7-D3C2-3542-A676-1EAEA7390354}" srcOrd="0" destOrd="0" presId="urn:microsoft.com/office/officeart/2008/layout/RadialCluster"/>
    <dgm:cxn modelId="{E9F177E2-9E48-5148-B870-2D89F0CF4795}" type="presOf" srcId="{CCAD93B0-144B-994B-B1D5-CB69E7269166}" destId="{892F6F35-8AA5-9140-BF3A-5E9BE19D7EE8}" srcOrd="0" destOrd="0" presId="urn:microsoft.com/office/officeart/2008/layout/RadialCluster"/>
    <dgm:cxn modelId="{1EBBACE2-47FF-AF46-9DCE-668AA9C9B374}" type="presOf" srcId="{D8D3DC40-BDEE-5F44-8A7E-99399A5588F0}" destId="{53B7F8CA-F8F2-FF48-96C8-3C37E9262B5E}" srcOrd="0" destOrd="0" presId="urn:microsoft.com/office/officeart/2008/layout/RadialCluster"/>
    <dgm:cxn modelId="{2855B1E2-B02B-824C-B737-3A946CE39BAE}" type="presOf" srcId="{5E98B5AA-7024-884E-99B0-2E4DC6E613EF}" destId="{16470A3C-C0E3-4141-976D-F81F36E6DC85}" srcOrd="0" destOrd="0" presId="urn:microsoft.com/office/officeart/2008/layout/RadialCluster"/>
    <dgm:cxn modelId="{764157E5-0E15-2F45-9B8C-1200E2EB7E41}" srcId="{5E98B5AA-7024-884E-99B0-2E4DC6E613EF}" destId="{CCAD93B0-144B-994B-B1D5-CB69E7269166}" srcOrd="0" destOrd="0" parTransId="{D8D3DC40-BDEE-5F44-8A7E-99399A5588F0}" sibTransId="{6D425B65-C34E-2140-A927-A71B98EB9DF2}"/>
    <dgm:cxn modelId="{518A58E6-BAE8-0B41-9937-E7D6590FD9CD}" srcId="{CBA5CD04-79D0-5D41-84C8-12DC09047C67}" destId="{C6056F3B-3B8F-A045-9464-EF02A9ACB946}" srcOrd="0" destOrd="0" parTransId="{4C8E9EEC-5426-F947-8974-22E43195D89B}" sibTransId="{432E5B9D-21C5-C848-A277-7EE8EB53F834}"/>
    <dgm:cxn modelId="{A98E3FEE-CE55-A241-9131-0885162A66CE}" type="presOf" srcId="{2CA4417E-1913-F941-AA92-C51A167777DA}" destId="{DCD519D6-449A-BE49-8E29-A5AEE07BF608}" srcOrd="0" destOrd="0" presId="urn:microsoft.com/office/officeart/2008/layout/RadialCluster"/>
    <dgm:cxn modelId="{BA3FEAF4-0690-ED4F-A04A-38D64C905DD0}" type="presOf" srcId="{B07E7B24-5E51-214C-BDE8-4134807D9E4F}" destId="{2A0C5B0F-F5F1-2244-91F3-F87A129426B4}" srcOrd="0" destOrd="0" presId="urn:microsoft.com/office/officeart/2008/layout/RadialCluster"/>
    <dgm:cxn modelId="{B13FABFB-ABA1-D147-BE1C-468ADD51DAD6}" type="presOf" srcId="{5714131C-8C39-B341-9506-A06B412CA2E0}" destId="{1888782B-5567-B848-BB1B-8B35BBF6E535}" srcOrd="0" destOrd="0" presId="urn:microsoft.com/office/officeart/2008/layout/RadialCluster"/>
    <dgm:cxn modelId="{5D3681FE-F695-034F-B395-BBB4B24E4456}" type="presOf" srcId="{EF97D653-C0B1-6C41-8FA4-AA5F87285772}" destId="{2DD69BF1-9853-5D43-B666-CCBD2E123E45}" srcOrd="0" destOrd="0" presId="urn:microsoft.com/office/officeart/2008/layout/RadialCluster"/>
    <dgm:cxn modelId="{2043D079-CC76-FE47-A733-D68057DF7D8B}" type="presParOf" srcId="{ECFA1AF3-154F-7C42-A4C3-968A24ED61D2}" destId="{52052BF7-DDD2-4643-AD61-15F6E5953DD3}" srcOrd="0" destOrd="0" presId="urn:microsoft.com/office/officeart/2008/layout/RadialCluster"/>
    <dgm:cxn modelId="{087BCDCC-6EC7-BE40-9388-2F292EB07ADC}" type="presParOf" srcId="{ECFA1AF3-154F-7C42-A4C3-968A24ED61D2}" destId="{1C8014E2-91F1-A54B-8629-ADD25C16723F}" srcOrd="1" destOrd="0" presId="urn:microsoft.com/office/officeart/2008/layout/RadialCluster"/>
    <dgm:cxn modelId="{8E9C1C71-1CE8-914F-B5D8-AD355274B6EB}" type="presParOf" srcId="{1C8014E2-91F1-A54B-8629-ADD25C16723F}" destId="{6FC754EB-7118-F043-8B52-E70815577A92}" srcOrd="0" destOrd="0" presId="urn:microsoft.com/office/officeart/2008/layout/RadialCluster"/>
    <dgm:cxn modelId="{6958290B-D4DE-1C43-A14A-0F176FB08BA2}" type="presParOf" srcId="{1C8014E2-91F1-A54B-8629-ADD25C16723F}" destId="{99288BBB-8140-2D46-88D8-E0D0D49865C5}" srcOrd="1" destOrd="0" presId="urn:microsoft.com/office/officeart/2008/layout/RadialCluster"/>
    <dgm:cxn modelId="{60B7AA50-5326-0743-B2E3-1074F1E5AC1D}" type="presParOf" srcId="{1C8014E2-91F1-A54B-8629-ADD25C16723F}" destId="{153AF92B-8F1E-3440-A9CE-918609A1E613}" srcOrd="2" destOrd="0" presId="urn:microsoft.com/office/officeart/2008/layout/RadialCluster"/>
    <dgm:cxn modelId="{340768B5-3778-5541-9432-4C32B24DD0E4}" type="presParOf" srcId="{ECFA1AF3-154F-7C42-A4C3-968A24ED61D2}" destId="{F4B98C46-286F-3A40-9B7C-89D3BD599D6E}" srcOrd="2" destOrd="0" presId="urn:microsoft.com/office/officeart/2008/layout/RadialCluster"/>
    <dgm:cxn modelId="{B81935DC-4EFC-0B4F-9E18-55DACE337868}" type="presParOf" srcId="{ECFA1AF3-154F-7C42-A4C3-968A24ED61D2}" destId="{9FAB0F3E-19EA-154C-9F46-D01E5E485277}" srcOrd="3" destOrd="0" presId="urn:microsoft.com/office/officeart/2008/layout/RadialCluster"/>
    <dgm:cxn modelId="{74818811-2977-1A4B-B51B-584DADB1C72E}" type="presParOf" srcId="{9FAB0F3E-19EA-154C-9F46-D01E5E485277}" destId="{E7223F10-3197-4D45-AB1A-D3271A6AA036}" srcOrd="0" destOrd="0" presId="urn:microsoft.com/office/officeart/2008/layout/RadialCluster"/>
    <dgm:cxn modelId="{903AC010-70F8-2A4C-8152-85D02AB7EDBF}" type="presParOf" srcId="{9FAB0F3E-19EA-154C-9F46-D01E5E485277}" destId="{2A0C5B0F-F5F1-2244-91F3-F87A129426B4}" srcOrd="1" destOrd="0" presId="urn:microsoft.com/office/officeart/2008/layout/RadialCluster"/>
    <dgm:cxn modelId="{7E728A12-BE6E-2043-AA0E-C7E7C823A249}" type="presParOf" srcId="{9FAB0F3E-19EA-154C-9F46-D01E5E485277}" destId="{2DD69BF1-9853-5D43-B666-CCBD2E123E45}" srcOrd="2" destOrd="0" presId="urn:microsoft.com/office/officeart/2008/layout/RadialCluster"/>
    <dgm:cxn modelId="{C2BAA891-2FDE-F444-AA69-84EF4009B491}" type="presParOf" srcId="{ECFA1AF3-154F-7C42-A4C3-968A24ED61D2}" destId="{BC90986B-66AF-B84D-AB69-00CEC06E1234}" srcOrd="4" destOrd="0" presId="urn:microsoft.com/office/officeart/2008/layout/RadialCluster"/>
    <dgm:cxn modelId="{29FC5969-0DF8-1148-85AF-EA02F0EEA04A}" type="presParOf" srcId="{ECFA1AF3-154F-7C42-A4C3-968A24ED61D2}" destId="{9450187C-E69F-F54E-BE7F-67A900EF3C76}" srcOrd="5" destOrd="0" presId="urn:microsoft.com/office/officeart/2008/layout/RadialCluster"/>
    <dgm:cxn modelId="{AAD7B10A-C687-D441-A79F-13C5D414C17E}" type="presParOf" srcId="{9450187C-E69F-F54E-BE7F-67A900EF3C76}" destId="{1D880EBA-398C-FC4E-B8E3-A8A600CC55E8}" srcOrd="0" destOrd="0" presId="urn:microsoft.com/office/officeart/2008/layout/RadialCluster"/>
    <dgm:cxn modelId="{ACBEDCC9-9251-1F4B-AB83-FA4158D9201C}" type="presParOf" srcId="{9450187C-E69F-F54E-BE7F-67A900EF3C76}" destId="{D79D5A4D-BF1B-3E48-B586-2499845E3F26}" srcOrd="1" destOrd="0" presId="urn:microsoft.com/office/officeart/2008/layout/RadialCluster"/>
    <dgm:cxn modelId="{36374DFD-5687-6C4A-AB86-6B83316AA97C}" type="presParOf" srcId="{9450187C-E69F-F54E-BE7F-67A900EF3C76}" destId="{A17653B7-D3C2-3542-A676-1EAEA7390354}" srcOrd="2" destOrd="0" presId="urn:microsoft.com/office/officeart/2008/layout/RadialCluster"/>
    <dgm:cxn modelId="{F2B02F86-9A18-0842-9660-B2E990698D67}" type="presParOf" srcId="{ECFA1AF3-154F-7C42-A4C3-968A24ED61D2}" destId="{1C5BC933-2C23-CB4E-A608-EEFD3A9CE16D}" srcOrd="6" destOrd="0" presId="urn:microsoft.com/office/officeart/2008/layout/RadialCluster"/>
    <dgm:cxn modelId="{AC806202-F4E7-D343-A495-E3E416ED228D}" type="presParOf" srcId="{ECFA1AF3-154F-7C42-A4C3-968A24ED61D2}" destId="{B18D84D0-5206-3B4D-8EC0-57F8AB7066CA}" srcOrd="7" destOrd="0" presId="urn:microsoft.com/office/officeart/2008/layout/RadialCluster"/>
    <dgm:cxn modelId="{FAA9E93C-7E54-C149-B6CD-122582E277F9}" type="presParOf" srcId="{B18D84D0-5206-3B4D-8EC0-57F8AB7066CA}" destId="{1888782B-5567-B848-BB1B-8B35BBF6E535}" srcOrd="0" destOrd="0" presId="urn:microsoft.com/office/officeart/2008/layout/RadialCluster"/>
    <dgm:cxn modelId="{4E243C30-E9F6-6541-97A9-B69F8211645D}" type="presParOf" srcId="{B18D84D0-5206-3B4D-8EC0-57F8AB7066CA}" destId="{54130728-8C57-5843-AAB6-E89D02B0F76B}" srcOrd="1" destOrd="0" presId="urn:microsoft.com/office/officeart/2008/layout/RadialCluster"/>
    <dgm:cxn modelId="{1265694E-6C57-3740-9096-ECE81B21DDC5}" type="presParOf" srcId="{B18D84D0-5206-3B4D-8EC0-57F8AB7066CA}" destId="{EDE57F39-64F5-B441-BF3A-7B98BBF87E0D}" srcOrd="2" destOrd="0" presId="urn:microsoft.com/office/officeart/2008/layout/RadialCluster"/>
    <dgm:cxn modelId="{323697E4-DA8C-374B-9F17-178DC42B174B}" type="presParOf" srcId="{ECFA1AF3-154F-7C42-A4C3-968A24ED61D2}" destId="{DCD519D6-449A-BE49-8E29-A5AEE07BF608}" srcOrd="8" destOrd="0" presId="urn:microsoft.com/office/officeart/2008/layout/RadialCluster"/>
    <dgm:cxn modelId="{92EE7AFF-CBBB-7747-B275-A7895960A8A3}" type="presParOf" srcId="{ECFA1AF3-154F-7C42-A4C3-968A24ED61D2}" destId="{BD2DEF3C-CD45-984B-BB1C-28FC5CDFB885}" srcOrd="9" destOrd="0" presId="urn:microsoft.com/office/officeart/2008/layout/RadialCluster"/>
    <dgm:cxn modelId="{9F06A5D1-A2EB-4145-88FC-671421DCBEB0}" type="presParOf" srcId="{BD2DEF3C-CD45-984B-BB1C-28FC5CDFB885}" destId="{3FED1DE2-85C3-9544-8EC5-DF0ECC9D2D15}" srcOrd="0" destOrd="0" presId="urn:microsoft.com/office/officeart/2008/layout/RadialCluster"/>
    <dgm:cxn modelId="{A5415BFA-60C5-5848-B0A1-367EB3989B20}" type="presParOf" srcId="{BD2DEF3C-CD45-984B-BB1C-28FC5CDFB885}" destId="{0047BD9C-773D-1840-A256-842DA9AF7346}" srcOrd="1" destOrd="0" presId="urn:microsoft.com/office/officeart/2008/layout/RadialCluster"/>
    <dgm:cxn modelId="{DD68CEE6-4D42-3E42-B2ED-54427FA83444}" type="presParOf" srcId="{BD2DEF3C-CD45-984B-BB1C-28FC5CDFB885}" destId="{CA3B9932-C443-A149-8F96-80F7E2E35C48}" srcOrd="2" destOrd="0" presId="urn:microsoft.com/office/officeart/2008/layout/RadialCluster"/>
    <dgm:cxn modelId="{CADB0A0B-86C7-4A44-9309-4FEE9E8EEEF9}" type="presParOf" srcId="{ECFA1AF3-154F-7C42-A4C3-968A24ED61D2}" destId="{26558DB5-97FA-384C-A538-D756E4336526}" srcOrd="10" destOrd="0" presId="urn:microsoft.com/office/officeart/2008/layout/RadialCluster"/>
    <dgm:cxn modelId="{89A6284D-A9A8-B946-8F32-4B09E58871F7}" type="presParOf" srcId="{ECFA1AF3-154F-7C42-A4C3-968A24ED61D2}" destId="{AA3455B6-C702-124A-973C-1CC0193BA9E3}" srcOrd="11" destOrd="0" presId="urn:microsoft.com/office/officeart/2008/layout/RadialCluster"/>
    <dgm:cxn modelId="{736902DA-953C-5749-AEEF-03A105097C4D}" type="presParOf" srcId="{AA3455B6-C702-124A-973C-1CC0193BA9E3}" destId="{16470A3C-C0E3-4141-976D-F81F36E6DC85}" srcOrd="0" destOrd="0" presId="urn:microsoft.com/office/officeart/2008/layout/RadialCluster"/>
    <dgm:cxn modelId="{7EB8FCEB-2677-AC44-AC67-64816DA5D6CD}" type="presParOf" srcId="{AA3455B6-C702-124A-973C-1CC0193BA9E3}" destId="{53B7F8CA-F8F2-FF48-96C8-3C37E9262B5E}" srcOrd="1" destOrd="0" presId="urn:microsoft.com/office/officeart/2008/layout/RadialCluster"/>
    <dgm:cxn modelId="{0F5E243A-CAFE-E147-9FE6-4569097B31B8}" type="presParOf" srcId="{AA3455B6-C702-124A-973C-1CC0193BA9E3}" destId="{892F6F35-8AA5-9140-BF3A-5E9BE19D7EE8}" srcOrd="2" destOrd="0" presId="urn:microsoft.com/office/officeart/2008/layout/RadialCluster"/>
    <dgm:cxn modelId="{9D4A91A2-8AB2-1847-AB88-144B2484D51B}" type="presParOf" srcId="{ECFA1AF3-154F-7C42-A4C3-968A24ED61D2}" destId="{2196D153-4265-A64C-BFB4-B5A8766492D2}" srcOrd="12"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200975-A4B3-F346-9788-04D2765B7F23}" type="doc">
      <dgm:prSet loTypeId="urn:microsoft.com/office/officeart/2005/8/layout/radial6" loCatId="" qsTypeId="urn:microsoft.com/office/officeart/2005/8/quickstyle/simple1" qsCatId="simple" csTypeId="urn:microsoft.com/office/officeart/2005/8/colors/accent0_3" csCatId="mainScheme" phldr="1"/>
      <dgm:spPr/>
    </dgm:pt>
    <dgm:pt modelId="{5E2C2D83-EA1F-2844-B643-84A5F7853C26}">
      <dgm:prSet phldrT="[Text]" custT="1"/>
      <dgm:spPr/>
      <dgm:t>
        <a:bodyPr/>
        <a:lstStyle/>
        <a:p>
          <a:r>
            <a:rPr lang="en-GB" sz="1800" dirty="0"/>
            <a:t>Machine Learning</a:t>
          </a:r>
        </a:p>
      </dgm:t>
    </dgm:pt>
    <dgm:pt modelId="{4F38EC40-4591-0943-BB09-EDFA620F9AFA}" type="parTrans" cxnId="{0868D448-4177-6343-B400-AAD6CA3729C0}">
      <dgm:prSet/>
      <dgm:spPr/>
      <dgm:t>
        <a:bodyPr/>
        <a:lstStyle/>
        <a:p>
          <a:endParaRPr lang="en-GB" sz="1000"/>
        </a:p>
      </dgm:t>
    </dgm:pt>
    <dgm:pt modelId="{D820DB0A-D28F-634A-9E48-48966B681952}" type="sibTrans" cxnId="{0868D448-4177-6343-B400-AAD6CA3729C0}">
      <dgm:prSet/>
      <dgm:spPr/>
      <dgm:t>
        <a:bodyPr/>
        <a:lstStyle/>
        <a:p>
          <a:endParaRPr lang="en-GB" sz="1000"/>
        </a:p>
      </dgm:t>
    </dgm:pt>
    <dgm:pt modelId="{C6056F3B-3B8F-A045-9464-EF02A9ACB946}">
      <dgm:prSet custT="1"/>
      <dgm:spPr/>
      <dgm:t>
        <a:bodyPr/>
        <a:lstStyle/>
        <a:p>
          <a:r>
            <a:rPr lang="en-GB" sz="1050" dirty="0"/>
            <a:t>Supervised Learning</a:t>
          </a:r>
        </a:p>
      </dgm:t>
    </dgm:pt>
    <dgm:pt modelId="{4C8E9EEC-5426-F947-8974-22E43195D89B}" type="parTrans" cxnId="{518A58E6-BAE8-0B41-9937-E7D6590FD9CD}">
      <dgm:prSet/>
      <dgm:spPr/>
      <dgm:t>
        <a:bodyPr/>
        <a:lstStyle/>
        <a:p>
          <a:endParaRPr lang="en-GB" sz="1000"/>
        </a:p>
      </dgm:t>
    </dgm:pt>
    <dgm:pt modelId="{432E5B9D-21C5-C848-A277-7EE8EB53F834}" type="sibTrans" cxnId="{518A58E6-BAE8-0B41-9937-E7D6590FD9CD}">
      <dgm:prSet/>
      <dgm:spPr/>
      <dgm:t>
        <a:bodyPr/>
        <a:lstStyle/>
        <a:p>
          <a:endParaRPr lang="en-GB" sz="1000"/>
        </a:p>
      </dgm:t>
    </dgm:pt>
    <dgm:pt modelId="{439FB958-C615-4D41-8DC3-9C260EAD1589}">
      <dgm:prSet custT="1"/>
      <dgm:spPr/>
      <dgm:t>
        <a:bodyPr/>
        <a:lstStyle/>
        <a:p>
          <a:r>
            <a:rPr lang="en-GB" sz="900" dirty="0"/>
            <a:t>Unsupervised Learning</a:t>
          </a:r>
          <a:endParaRPr lang="en-GB" sz="300" dirty="0"/>
        </a:p>
      </dgm:t>
    </dgm:pt>
    <dgm:pt modelId="{E4B9DFAA-6174-DB40-9B42-6592EB73B094}" type="parTrans" cxnId="{9A8FC7D2-4F7E-0E49-B21B-704BE1E2A4A6}">
      <dgm:prSet/>
      <dgm:spPr/>
      <dgm:t>
        <a:bodyPr/>
        <a:lstStyle/>
        <a:p>
          <a:endParaRPr lang="en-GB" sz="1000"/>
        </a:p>
      </dgm:t>
    </dgm:pt>
    <dgm:pt modelId="{41829EB0-FF38-CC4E-9602-24A2483A7027}" type="sibTrans" cxnId="{9A8FC7D2-4F7E-0E49-B21B-704BE1E2A4A6}">
      <dgm:prSet/>
      <dgm:spPr/>
      <dgm:t>
        <a:bodyPr/>
        <a:lstStyle/>
        <a:p>
          <a:endParaRPr lang="en-GB" sz="1000"/>
        </a:p>
      </dgm:t>
    </dgm:pt>
    <dgm:pt modelId="{59E4BFA0-C6B8-F242-997C-C76F0BE3F551}">
      <dgm:prSet custT="1"/>
      <dgm:spPr>
        <a:solidFill>
          <a:srgbClr val="37AFFF"/>
        </a:solidFill>
        <a:ln>
          <a:solidFill>
            <a:srgbClr val="0070C0"/>
          </a:solidFill>
        </a:ln>
      </dgm:spPr>
      <dgm:t>
        <a:bodyPr/>
        <a:lstStyle/>
        <a:p>
          <a:r>
            <a:rPr lang="en-GB" sz="800" dirty="0"/>
            <a:t>Reinforcement Learning</a:t>
          </a:r>
        </a:p>
      </dgm:t>
    </dgm:pt>
    <dgm:pt modelId="{47F3263B-D6CC-DF45-9241-50123FEC7DCB}" type="parTrans" cxnId="{3D051407-FC74-7045-AD73-FDD81C29DD28}">
      <dgm:prSet/>
      <dgm:spPr/>
      <dgm:t>
        <a:bodyPr/>
        <a:lstStyle/>
        <a:p>
          <a:endParaRPr lang="en-GB" sz="1000"/>
        </a:p>
      </dgm:t>
    </dgm:pt>
    <dgm:pt modelId="{0E052498-A4D3-D14A-BD64-5380FFC8D199}" type="sibTrans" cxnId="{3D051407-FC74-7045-AD73-FDD81C29DD28}">
      <dgm:prSet/>
      <dgm:spPr/>
      <dgm:t>
        <a:bodyPr/>
        <a:lstStyle/>
        <a:p>
          <a:endParaRPr lang="en-GB" sz="1000"/>
        </a:p>
      </dgm:t>
    </dgm:pt>
    <dgm:pt modelId="{F2A1C731-9558-3542-94DA-66D5954B6F43}" type="pres">
      <dgm:prSet presAssocID="{DE200975-A4B3-F346-9788-04D2765B7F23}" presName="Name0" presStyleCnt="0">
        <dgm:presLayoutVars>
          <dgm:chMax val="1"/>
          <dgm:dir/>
          <dgm:animLvl val="ctr"/>
          <dgm:resizeHandles val="exact"/>
        </dgm:presLayoutVars>
      </dgm:prSet>
      <dgm:spPr/>
    </dgm:pt>
    <dgm:pt modelId="{01452E1F-0F57-8547-98E6-6C0EC860C467}" type="pres">
      <dgm:prSet presAssocID="{5E2C2D83-EA1F-2844-B643-84A5F7853C26}" presName="centerShape" presStyleLbl="node0" presStyleIdx="0" presStyleCnt="1"/>
      <dgm:spPr/>
    </dgm:pt>
    <dgm:pt modelId="{5D27302A-646E-5744-B555-C8F9AB90B641}" type="pres">
      <dgm:prSet presAssocID="{C6056F3B-3B8F-A045-9464-EF02A9ACB946}" presName="node" presStyleLbl="node1" presStyleIdx="0" presStyleCnt="3">
        <dgm:presLayoutVars>
          <dgm:bulletEnabled val="1"/>
        </dgm:presLayoutVars>
      </dgm:prSet>
      <dgm:spPr/>
    </dgm:pt>
    <dgm:pt modelId="{1F465EDB-4A7A-EF4E-8BC1-9AB3DE62BF01}" type="pres">
      <dgm:prSet presAssocID="{C6056F3B-3B8F-A045-9464-EF02A9ACB946}" presName="dummy" presStyleCnt="0"/>
      <dgm:spPr/>
    </dgm:pt>
    <dgm:pt modelId="{86659337-011E-CA4C-82FA-8AC2EC2F9556}" type="pres">
      <dgm:prSet presAssocID="{432E5B9D-21C5-C848-A277-7EE8EB53F834}" presName="sibTrans" presStyleLbl="sibTrans2D1" presStyleIdx="0" presStyleCnt="3"/>
      <dgm:spPr/>
    </dgm:pt>
    <dgm:pt modelId="{57A23AE2-8BA6-AC47-A375-EBB9CE534E97}" type="pres">
      <dgm:prSet presAssocID="{439FB958-C615-4D41-8DC3-9C260EAD1589}" presName="node" presStyleLbl="node1" presStyleIdx="1" presStyleCnt="3">
        <dgm:presLayoutVars>
          <dgm:bulletEnabled val="1"/>
        </dgm:presLayoutVars>
      </dgm:prSet>
      <dgm:spPr/>
    </dgm:pt>
    <dgm:pt modelId="{3197F8FE-3A85-0543-BB76-1CE1FFA9B3E8}" type="pres">
      <dgm:prSet presAssocID="{439FB958-C615-4D41-8DC3-9C260EAD1589}" presName="dummy" presStyleCnt="0"/>
      <dgm:spPr/>
    </dgm:pt>
    <dgm:pt modelId="{2372BD00-481F-8F49-B38B-BA3DDFFB8A8C}" type="pres">
      <dgm:prSet presAssocID="{41829EB0-FF38-CC4E-9602-24A2483A7027}" presName="sibTrans" presStyleLbl="sibTrans2D1" presStyleIdx="1" presStyleCnt="3"/>
      <dgm:spPr/>
    </dgm:pt>
    <dgm:pt modelId="{0CC79861-3EF5-CE46-99C9-3ACF3B539C36}" type="pres">
      <dgm:prSet presAssocID="{59E4BFA0-C6B8-F242-997C-C76F0BE3F551}" presName="node" presStyleLbl="node1" presStyleIdx="2" presStyleCnt="3">
        <dgm:presLayoutVars>
          <dgm:bulletEnabled val="1"/>
        </dgm:presLayoutVars>
      </dgm:prSet>
      <dgm:spPr/>
    </dgm:pt>
    <dgm:pt modelId="{AD62C480-6C1B-3F4D-9EEE-21F9BE3634CD}" type="pres">
      <dgm:prSet presAssocID="{59E4BFA0-C6B8-F242-997C-C76F0BE3F551}" presName="dummy" presStyleCnt="0"/>
      <dgm:spPr/>
    </dgm:pt>
    <dgm:pt modelId="{ED5FB835-43D8-E64A-8402-C377BBEDFCA3}" type="pres">
      <dgm:prSet presAssocID="{0E052498-A4D3-D14A-BD64-5380FFC8D199}" presName="sibTrans" presStyleLbl="sibTrans2D1" presStyleIdx="2" presStyleCnt="3"/>
      <dgm:spPr/>
    </dgm:pt>
  </dgm:ptLst>
  <dgm:cxnLst>
    <dgm:cxn modelId="{3D051407-FC74-7045-AD73-FDD81C29DD28}" srcId="{5E2C2D83-EA1F-2844-B643-84A5F7853C26}" destId="{59E4BFA0-C6B8-F242-997C-C76F0BE3F551}" srcOrd="2" destOrd="0" parTransId="{47F3263B-D6CC-DF45-9241-50123FEC7DCB}" sibTransId="{0E052498-A4D3-D14A-BD64-5380FFC8D199}"/>
    <dgm:cxn modelId="{441C9E2C-6E23-B148-B4C4-0202CC8344DA}" type="presOf" srcId="{0E052498-A4D3-D14A-BD64-5380FFC8D199}" destId="{ED5FB835-43D8-E64A-8402-C377BBEDFCA3}" srcOrd="0" destOrd="0" presId="urn:microsoft.com/office/officeart/2005/8/layout/radial6"/>
    <dgm:cxn modelId="{71464334-F199-AF41-A82B-D1E3296DDCEE}" type="presOf" srcId="{DE200975-A4B3-F346-9788-04D2765B7F23}" destId="{F2A1C731-9558-3542-94DA-66D5954B6F43}" srcOrd="0" destOrd="0" presId="urn:microsoft.com/office/officeart/2005/8/layout/radial6"/>
    <dgm:cxn modelId="{0868D448-4177-6343-B400-AAD6CA3729C0}" srcId="{DE200975-A4B3-F346-9788-04D2765B7F23}" destId="{5E2C2D83-EA1F-2844-B643-84A5F7853C26}" srcOrd="0" destOrd="0" parTransId="{4F38EC40-4591-0943-BB09-EDFA620F9AFA}" sibTransId="{D820DB0A-D28F-634A-9E48-48966B681952}"/>
    <dgm:cxn modelId="{8C984E50-ADE5-EB4B-99A1-C60B8B74752F}" type="presOf" srcId="{C6056F3B-3B8F-A045-9464-EF02A9ACB946}" destId="{5D27302A-646E-5744-B555-C8F9AB90B641}" srcOrd="0" destOrd="0" presId="urn:microsoft.com/office/officeart/2005/8/layout/radial6"/>
    <dgm:cxn modelId="{99B1135C-34DA-B748-8875-302D5CE2BA53}" type="presOf" srcId="{432E5B9D-21C5-C848-A277-7EE8EB53F834}" destId="{86659337-011E-CA4C-82FA-8AC2EC2F9556}" srcOrd="0" destOrd="0" presId="urn:microsoft.com/office/officeart/2005/8/layout/radial6"/>
    <dgm:cxn modelId="{B8932B8C-E7E6-F848-B143-201B375618F9}" type="presOf" srcId="{439FB958-C615-4D41-8DC3-9C260EAD1589}" destId="{57A23AE2-8BA6-AC47-A375-EBB9CE534E97}" srcOrd="0" destOrd="0" presId="urn:microsoft.com/office/officeart/2005/8/layout/radial6"/>
    <dgm:cxn modelId="{3209A5CA-9EE3-3E4A-A60F-063ADCD0D17B}" type="presOf" srcId="{5E2C2D83-EA1F-2844-B643-84A5F7853C26}" destId="{01452E1F-0F57-8547-98E6-6C0EC860C467}" srcOrd="0" destOrd="0" presId="urn:microsoft.com/office/officeart/2005/8/layout/radial6"/>
    <dgm:cxn modelId="{9A8FC7D2-4F7E-0E49-B21B-704BE1E2A4A6}" srcId="{5E2C2D83-EA1F-2844-B643-84A5F7853C26}" destId="{439FB958-C615-4D41-8DC3-9C260EAD1589}" srcOrd="1" destOrd="0" parTransId="{E4B9DFAA-6174-DB40-9B42-6592EB73B094}" sibTransId="{41829EB0-FF38-CC4E-9602-24A2483A7027}"/>
    <dgm:cxn modelId="{9A27FCD5-07AB-0D4D-888E-08F6E3103F62}" type="presOf" srcId="{41829EB0-FF38-CC4E-9602-24A2483A7027}" destId="{2372BD00-481F-8F49-B38B-BA3DDFFB8A8C}" srcOrd="0" destOrd="0" presId="urn:microsoft.com/office/officeart/2005/8/layout/radial6"/>
    <dgm:cxn modelId="{518A58E6-BAE8-0B41-9937-E7D6590FD9CD}" srcId="{5E2C2D83-EA1F-2844-B643-84A5F7853C26}" destId="{C6056F3B-3B8F-A045-9464-EF02A9ACB946}" srcOrd="0" destOrd="0" parTransId="{4C8E9EEC-5426-F947-8974-22E43195D89B}" sibTransId="{432E5B9D-21C5-C848-A277-7EE8EB53F834}"/>
    <dgm:cxn modelId="{60043CEE-7FC0-D94E-B5F5-FF9AA24A2C70}" type="presOf" srcId="{59E4BFA0-C6B8-F242-997C-C76F0BE3F551}" destId="{0CC79861-3EF5-CE46-99C9-3ACF3B539C36}" srcOrd="0" destOrd="0" presId="urn:microsoft.com/office/officeart/2005/8/layout/radial6"/>
    <dgm:cxn modelId="{19B655CF-D2DC-7B49-B980-837BDB61096B}" type="presParOf" srcId="{F2A1C731-9558-3542-94DA-66D5954B6F43}" destId="{01452E1F-0F57-8547-98E6-6C0EC860C467}" srcOrd="0" destOrd="0" presId="urn:microsoft.com/office/officeart/2005/8/layout/radial6"/>
    <dgm:cxn modelId="{5967112F-5E31-434A-A36B-1C4E6ED59755}" type="presParOf" srcId="{F2A1C731-9558-3542-94DA-66D5954B6F43}" destId="{5D27302A-646E-5744-B555-C8F9AB90B641}" srcOrd="1" destOrd="0" presId="urn:microsoft.com/office/officeart/2005/8/layout/radial6"/>
    <dgm:cxn modelId="{6B99FA6C-7B05-5C4C-A43D-F93D6B330E26}" type="presParOf" srcId="{F2A1C731-9558-3542-94DA-66D5954B6F43}" destId="{1F465EDB-4A7A-EF4E-8BC1-9AB3DE62BF01}" srcOrd="2" destOrd="0" presId="urn:microsoft.com/office/officeart/2005/8/layout/radial6"/>
    <dgm:cxn modelId="{82501A80-37CF-A64E-A378-3EB407C24A50}" type="presParOf" srcId="{F2A1C731-9558-3542-94DA-66D5954B6F43}" destId="{86659337-011E-CA4C-82FA-8AC2EC2F9556}" srcOrd="3" destOrd="0" presId="urn:microsoft.com/office/officeart/2005/8/layout/radial6"/>
    <dgm:cxn modelId="{C6756186-1F95-2C47-8315-A84BE4B8DC51}" type="presParOf" srcId="{F2A1C731-9558-3542-94DA-66D5954B6F43}" destId="{57A23AE2-8BA6-AC47-A375-EBB9CE534E97}" srcOrd="4" destOrd="0" presId="urn:microsoft.com/office/officeart/2005/8/layout/radial6"/>
    <dgm:cxn modelId="{D76D5592-9D86-E94D-9318-DA24EBA98292}" type="presParOf" srcId="{F2A1C731-9558-3542-94DA-66D5954B6F43}" destId="{3197F8FE-3A85-0543-BB76-1CE1FFA9B3E8}" srcOrd="5" destOrd="0" presId="urn:microsoft.com/office/officeart/2005/8/layout/radial6"/>
    <dgm:cxn modelId="{1220CA21-4B99-FA4C-BF2C-0F89C560A4EB}" type="presParOf" srcId="{F2A1C731-9558-3542-94DA-66D5954B6F43}" destId="{2372BD00-481F-8F49-B38B-BA3DDFFB8A8C}" srcOrd="6" destOrd="0" presId="urn:microsoft.com/office/officeart/2005/8/layout/radial6"/>
    <dgm:cxn modelId="{F8BE75C4-BAFA-3543-B69B-80BF39681381}" type="presParOf" srcId="{F2A1C731-9558-3542-94DA-66D5954B6F43}" destId="{0CC79861-3EF5-CE46-99C9-3ACF3B539C36}" srcOrd="7" destOrd="0" presId="urn:microsoft.com/office/officeart/2005/8/layout/radial6"/>
    <dgm:cxn modelId="{32F10A5C-75FF-CB46-8770-127D6A3BC3C5}" type="presParOf" srcId="{F2A1C731-9558-3542-94DA-66D5954B6F43}" destId="{AD62C480-6C1B-3F4D-9EEE-21F9BE3634CD}" srcOrd="8" destOrd="0" presId="urn:microsoft.com/office/officeart/2005/8/layout/radial6"/>
    <dgm:cxn modelId="{A1697FC2-D513-9F40-B060-F38CDC80A9D6}" type="presParOf" srcId="{F2A1C731-9558-3542-94DA-66D5954B6F43}" destId="{ED5FB835-43D8-E64A-8402-C377BBEDFCA3}" srcOrd="9" destOrd="0" presId="urn:microsoft.com/office/officeart/2005/8/layout/radial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6D153-4265-A64C-BFB4-B5A8766492D2}">
      <dsp:nvSpPr>
        <dsp:cNvPr id="0" name=""/>
        <dsp:cNvSpPr/>
      </dsp:nvSpPr>
      <dsp:spPr>
        <a:xfrm rot="12275008">
          <a:off x="1966157" y="2176893"/>
          <a:ext cx="382584" cy="0"/>
        </a:xfrm>
        <a:custGeom>
          <a:avLst/>
          <a:gdLst/>
          <a:ahLst/>
          <a:cxnLst/>
          <a:rect l="0" t="0" r="0" b="0"/>
          <a:pathLst>
            <a:path>
              <a:moveTo>
                <a:pt x="0" y="0"/>
              </a:moveTo>
              <a:lnTo>
                <a:pt x="382584"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558DB5-97FA-384C-A538-D756E4336526}">
      <dsp:nvSpPr>
        <dsp:cNvPr id="0" name=""/>
        <dsp:cNvSpPr/>
      </dsp:nvSpPr>
      <dsp:spPr>
        <a:xfrm rot="9324992">
          <a:off x="1966157" y="2790549"/>
          <a:ext cx="382584" cy="0"/>
        </a:xfrm>
        <a:custGeom>
          <a:avLst/>
          <a:gdLst/>
          <a:ahLst/>
          <a:cxnLst/>
          <a:rect l="0" t="0" r="0" b="0"/>
          <a:pathLst>
            <a:path>
              <a:moveTo>
                <a:pt x="0" y="0"/>
              </a:moveTo>
              <a:lnTo>
                <a:pt x="382584"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D519D6-449A-BE49-8E29-A5AEE07BF608}">
      <dsp:nvSpPr>
        <dsp:cNvPr id="0" name=""/>
        <dsp:cNvSpPr/>
      </dsp:nvSpPr>
      <dsp:spPr>
        <a:xfrm rot="5400000">
          <a:off x="2654198" y="3154382"/>
          <a:ext cx="347865" cy="0"/>
        </a:xfrm>
        <a:custGeom>
          <a:avLst/>
          <a:gdLst/>
          <a:ahLst/>
          <a:cxnLst/>
          <a:rect l="0" t="0" r="0" b="0"/>
          <a:pathLst>
            <a:path>
              <a:moveTo>
                <a:pt x="0" y="0"/>
              </a:moveTo>
              <a:lnTo>
                <a:pt x="347865"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5BC933-2C23-CB4E-A608-EEFD3A9CE16D}">
      <dsp:nvSpPr>
        <dsp:cNvPr id="0" name=""/>
        <dsp:cNvSpPr/>
      </dsp:nvSpPr>
      <dsp:spPr>
        <a:xfrm rot="1475008">
          <a:off x="3307520" y="2790549"/>
          <a:ext cx="382584" cy="0"/>
        </a:xfrm>
        <a:custGeom>
          <a:avLst/>
          <a:gdLst/>
          <a:ahLst/>
          <a:cxnLst/>
          <a:rect l="0" t="0" r="0" b="0"/>
          <a:pathLst>
            <a:path>
              <a:moveTo>
                <a:pt x="0" y="0"/>
              </a:moveTo>
              <a:lnTo>
                <a:pt x="382584"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90986B-66AF-B84D-AB69-00CEC06E1234}">
      <dsp:nvSpPr>
        <dsp:cNvPr id="0" name=""/>
        <dsp:cNvSpPr/>
      </dsp:nvSpPr>
      <dsp:spPr>
        <a:xfrm rot="20124992">
          <a:off x="3307520" y="2176893"/>
          <a:ext cx="382584" cy="0"/>
        </a:xfrm>
        <a:custGeom>
          <a:avLst/>
          <a:gdLst/>
          <a:ahLst/>
          <a:cxnLst/>
          <a:rect l="0" t="0" r="0" b="0"/>
          <a:pathLst>
            <a:path>
              <a:moveTo>
                <a:pt x="0" y="0"/>
              </a:moveTo>
              <a:lnTo>
                <a:pt x="382584"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B98C46-286F-3A40-9B7C-89D3BD599D6E}">
      <dsp:nvSpPr>
        <dsp:cNvPr id="0" name=""/>
        <dsp:cNvSpPr/>
      </dsp:nvSpPr>
      <dsp:spPr>
        <a:xfrm rot="16200000">
          <a:off x="2654198" y="1813059"/>
          <a:ext cx="347865" cy="0"/>
        </a:xfrm>
        <a:custGeom>
          <a:avLst/>
          <a:gdLst/>
          <a:ahLst/>
          <a:cxnLst/>
          <a:rect l="0" t="0" r="0" b="0"/>
          <a:pathLst>
            <a:path>
              <a:moveTo>
                <a:pt x="0" y="0"/>
              </a:moveTo>
              <a:lnTo>
                <a:pt x="347865"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052BF7-DDD2-4643-AD61-15F6E5953DD3}">
      <dsp:nvSpPr>
        <dsp:cNvPr id="0" name=""/>
        <dsp:cNvSpPr/>
      </dsp:nvSpPr>
      <dsp:spPr>
        <a:xfrm>
          <a:off x="2331402" y="1986992"/>
          <a:ext cx="993457" cy="993457"/>
        </a:xfrm>
        <a:prstGeom prst="roundRect">
          <a:avLst/>
        </a:prstGeom>
        <a:solidFill>
          <a:srgbClr val="37AFFF"/>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GB" sz="1000" kern="1200" dirty="0"/>
            <a:t>Reinforcement Learning</a:t>
          </a:r>
        </a:p>
      </dsp:txBody>
      <dsp:txXfrm>
        <a:off x="2379899" y="2035489"/>
        <a:ext cx="896463" cy="896463"/>
      </dsp:txXfrm>
    </dsp:sp>
    <dsp:sp modelId="{6FC754EB-7118-F043-8B52-E70815577A92}">
      <dsp:nvSpPr>
        <dsp:cNvPr id="0" name=""/>
        <dsp:cNvSpPr/>
      </dsp:nvSpPr>
      <dsp:spPr>
        <a:xfrm>
          <a:off x="2495322" y="973510"/>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GB" sz="1100" kern="1200" dirty="0"/>
            <a:t>Machine Learning</a:t>
          </a:r>
        </a:p>
      </dsp:txBody>
      <dsp:txXfrm>
        <a:off x="2527815" y="1006003"/>
        <a:ext cx="600630" cy="600630"/>
      </dsp:txXfrm>
    </dsp:sp>
    <dsp:sp modelId="{99288BBB-8140-2D46-88D8-E0D0D49865C5}">
      <dsp:nvSpPr>
        <dsp:cNvPr id="0" name=""/>
        <dsp:cNvSpPr/>
      </dsp:nvSpPr>
      <dsp:spPr>
        <a:xfrm rot="16200000">
          <a:off x="2674300" y="819679"/>
          <a:ext cx="307661" cy="0"/>
        </a:xfrm>
        <a:custGeom>
          <a:avLst/>
          <a:gdLst/>
          <a:ahLst/>
          <a:cxnLst/>
          <a:rect l="0" t="0" r="0" b="0"/>
          <a:pathLst>
            <a:path>
              <a:moveTo>
                <a:pt x="0" y="0"/>
              </a:moveTo>
              <a:lnTo>
                <a:pt x="307661" y="0"/>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AF92B-8F1E-3440-A9CE-918609A1E613}">
      <dsp:nvSpPr>
        <dsp:cNvPr id="0" name=""/>
        <dsp:cNvSpPr/>
      </dsp:nvSpPr>
      <dsp:spPr>
        <a:xfrm>
          <a:off x="2495322" y="232"/>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GB" sz="700" kern="1200" dirty="0"/>
            <a:t>Computer Science</a:t>
          </a:r>
        </a:p>
      </dsp:txBody>
      <dsp:txXfrm>
        <a:off x="2527815" y="32725"/>
        <a:ext cx="600630" cy="600630"/>
      </dsp:txXfrm>
    </dsp:sp>
    <dsp:sp modelId="{E7223F10-3197-4D45-AB1A-D3271A6AA036}">
      <dsp:nvSpPr>
        <dsp:cNvPr id="0" name=""/>
        <dsp:cNvSpPr/>
      </dsp:nvSpPr>
      <dsp:spPr>
        <a:xfrm>
          <a:off x="3672765" y="1612248"/>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GB" sz="500" kern="1200" dirty="0"/>
            <a:t>Optimal Control</a:t>
          </a:r>
        </a:p>
      </dsp:txBody>
      <dsp:txXfrm>
        <a:off x="3705258" y="1644741"/>
        <a:ext cx="600630" cy="600630"/>
      </dsp:txXfrm>
    </dsp:sp>
    <dsp:sp modelId="{2A0C5B0F-F5F1-2244-91F3-F87A129426B4}">
      <dsp:nvSpPr>
        <dsp:cNvPr id="0" name=""/>
        <dsp:cNvSpPr/>
      </dsp:nvSpPr>
      <dsp:spPr>
        <a:xfrm rot="19800000">
          <a:off x="4314590" y="1664118"/>
          <a:ext cx="355163" cy="0"/>
        </a:xfrm>
        <a:custGeom>
          <a:avLst/>
          <a:gdLst/>
          <a:ahLst/>
          <a:cxnLst/>
          <a:rect l="0" t="0" r="0" b="0"/>
          <a:pathLst>
            <a:path>
              <a:moveTo>
                <a:pt x="0" y="0"/>
              </a:moveTo>
              <a:lnTo>
                <a:pt x="355163" y="0"/>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D69BF1-9853-5D43-B666-CCBD2E123E45}">
      <dsp:nvSpPr>
        <dsp:cNvPr id="0" name=""/>
        <dsp:cNvSpPr/>
      </dsp:nvSpPr>
      <dsp:spPr>
        <a:xfrm>
          <a:off x="4645962" y="1050372"/>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en-GB" sz="800" kern="1200" dirty="0"/>
            <a:t>Engineering</a:t>
          </a:r>
        </a:p>
      </dsp:txBody>
      <dsp:txXfrm>
        <a:off x="4678455" y="1082865"/>
        <a:ext cx="600630" cy="600630"/>
      </dsp:txXfrm>
    </dsp:sp>
    <dsp:sp modelId="{1D880EBA-398C-FC4E-B8E3-A8A600CC55E8}">
      <dsp:nvSpPr>
        <dsp:cNvPr id="0" name=""/>
        <dsp:cNvSpPr/>
      </dsp:nvSpPr>
      <dsp:spPr>
        <a:xfrm>
          <a:off x="3672765" y="2689577"/>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GB" sz="500" kern="1200" dirty="0"/>
            <a:t>Reward System</a:t>
          </a:r>
        </a:p>
      </dsp:txBody>
      <dsp:txXfrm>
        <a:off x="3705258" y="2722070"/>
        <a:ext cx="600630" cy="600630"/>
      </dsp:txXfrm>
    </dsp:sp>
    <dsp:sp modelId="{D79D5A4D-BF1B-3E48-B586-2499845E3F26}">
      <dsp:nvSpPr>
        <dsp:cNvPr id="0" name=""/>
        <dsp:cNvSpPr/>
      </dsp:nvSpPr>
      <dsp:spPr>
        <a:xfrm rot="1800000">
          <a:off x="4314590" y="3303323"/>
          <a:ext cx="355163" cy="0"/>
        </a:xfrm>
        <a:custGeom>
          <a:avLst/>
          <a:gdLst/>
          <a:ahLst/>
          <a:cxnLst/>
          <a:rect l="0" t="0" r="0" b="0"/>
          <a:pathLst>
            <a:path>
              <a:moveTo>
                <a:pt x="0" y="0"/>
              </a:moveTo>
              <a:lnTo>
                <a:pt x="355163" y="0"/>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653B7-D3C2-3542-A676-1EAEA7390354}">
      <dsp:nvSpPr>
        <dsp:cNvPr id="0" name=""/>
        <dsp:cNvSpPr/>
      </dsp:nvSpPr>
      <dsp:spPr>
        <a:xfrm>
          <a:off x="4645962" y="3251453"/>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GB" sz="700" kern="1200" dirty="0"/>
            <a:t>Neuroscience</a:t>
          </a:r>
        </a:p>
      </dsp:txBody>
      <dsp:txXfrm>
        <a:off x="4678455" y="3283946"/>
        <a:ext cx="600630" cy="600630"/>
      </dsp:txXfrm>
    </dsp:sp>
    <dsp:sp modelId="{1888782B-5567-B848-BB1B-8B35BBF6E535}">
      <dsp:nvSpPr>
        <dsp:cNvPr id="0" name=""/>
        <dsp:cNvSpPr/>
      </dsp:nvSpPr>
      <dsp:spPr>
        <a:xfrm>
          <a:off x="2495322" y="3328315"/>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GB" sz="500" kern="1200" dirty="0"/>
            <a:t>Classical/Operant Conditioning</a:t>
          </a:r>
        </a:p>
      </dsp:txBody>
      <dsp:txXfrm>
        <a:off x="2527815" y="3360808"/>
        <a:ext cx="600630" cy="600630"/>
      </dsp:txXfrm>
    </dsp:sp>
    <dsp:sp modelId="{54130728-8C57-5843-AAB6-E89D02B0F76B}">
      <dsp:nvSpPr>
        <dsp:cNvPr id="0" name=""/>
        <dsp:cNvSpPr/>
      </dsp:nvSpPr>
      <dsp:spPr>
        <a:xfrm rot="5400000">
          <a:off x="2674300" y="4147762"/>
          <a:ext cx="307661" cy="0"/>
        </a:xfrm>
        <a:custGeom>
          <a:avLst/>
          <a:gdLst/>
          <a:ahLst/>
          <a:cxnLst/>
          <a:rect l="0" t="0" r="0" b="0"/>
          <a:pathLst>
            <a:path>
              <a:moveTo>
                <a:pt x="0" y="0"/>
              </a:moveTo>
              <a:lnTo>
                <a:pt x="307661" y="0"/>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E57F39-64F5-B441-BF3A-7B98BBF87E0D}">
      <dsp:nvSpPr>
        <dsp:cNvPr id="0" name=""/>
        <dsp:cNvSpPr/>
      </dsp:nvSpPr>
      <dsp:spPr>
        <a:xfrm>
          <a:off x="2495322" y="4301592"/>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GB" sz="700" kern="1200" dirty="0"/>
            <a:t>Psychology</a:t>
          </a:r>
        </a:p>
      </dsp:txBody>
      <dsp:txXfrm>
        <a:off x="2527815" y="4334085"/>
        <a:ext cx="600630" cy="600630"/>
      </dsp:txXfrm>
    </dsp:sp>
    <dsp:sp modelId="{3FED1DE2-85C3-9544-8EC5-DF0ECC9D2D15}">
      <dsp:nvSpPr>
        <dsp:cNvPr id="0" name=""/>
        <dsp:cNvSpPr/>
      </dsp:nvSpPr>
      <dsp:spPr>
        <a:xfrm>
          <a:off x="1317880" y="2689577"/>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GB" sz="500" kern="1200" dirty="0"/>
            <a:t>Bounded Rationality</a:t>
          </a:r>
        </a:p>
      </dsp:txBody>
      <dsp:txXfrm>
        <a:off x="1350373" y="2722070"/>
        <a:ext cx="600630" cy="600630"/>
      </dsp:txXfrm>
    </dsp:sp>
    <dsp:sp modelId="{0047BD9C-773D-1840-A256-842DA9AF7346}">
      <dsp:nvSpPr>
        <dsp:cNvPr id="0" name=""/>
        <dsp:cNvSpPr/>
      </dsp:nvSpPr>
      <dsp:spPr>
        <a:xfrm rot="9000000">
          <a:off x="986507" y="3303323"/>
          <a:ext cx="355163" cy="0"/>
        </a:xfrm>
        <a:custGeom>
          <a:avLst/>
          <a:gdLst/>
          <a:ahLst/>
          <a:cxnLst/>
          <a:rect l="0" t="0" r="0" b="0"/>
          <a:pathLst>
            <a:path>
              <a:moveTo>
                <a:pt x="0" y="0"/>
              </a:moveTo>
              <a:lnTo>
                <a:pt x="355163" y="0"/>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3B9932-C443-A149-8F96-80F7E2E35C48}">
      <dsp:nvSpPr>
        <dsp:cNvPr id="0" name=""/>
        <dsp:cNvSpPr/>
      </dsp:nvSpPr>
      <dsp:spPr>
        <a:xfrm>
          <a:off x="344682" y="3251453"/>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GB" sz="700" kern="1200" dirty="0"/>
            <a:t>Economics</a:t>
          </a:r>
        </a:p>
      </dsp:txBody>
      <dsp:txXfrm>
        <a:off x="377175" y="3283946"/>
        <a:ext cx="600630" cy="600630"/>
      </dsp:txXfrm>
    </dsp:sp>
    <dsp:sp modelId="{16470A3C-C0E3-4141-976D-F81F36E6DC85}">
      <dsp:nvSpPr>
        <dsp:cNvPr id="0" name=""/>
        <dsp:cNvSpPr/>
      </dsp:nvSpPr>
      <dsp:spPr>
        <a:xfrm>
          <a:off x="1317880" y="1612248"/>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GB" sz="500" kern="1200" dirty="0"/>
            <a:t>Operations Research</a:t>
          </a:r>
        </a:p>
      </dsp:txBody>
      <dsp:txXfrm>
        <a:off x="1350373" y="1644741"/>
        <a:ext cx="600630" cy="600630"/>
      </dsp:txXfrm>
    </dsp:sp>
    <dsp:sp modelId="{53B7F8CA-F8F2-FF48-96C8-3C37E9262B5E}">
      <dsp:nvSpPr>
        <dsp:cNvPr id="0" name=""/>
        <dsp:cNvSpPr/>
      </dsp:nvSpPr>
      <dsp:spPr>
        <a:xfrm rot="12600000">
          <a:off x="986507" y="1664118"/>
          <a:ext cx="355163" cy="0"/>
        </a:xfrm>
        <a:custGeom>
          <a:avLst/>
          <a:gdLst/>
          <a:ahLst/>
          <a:cxnLst/>
          <a:rect l="0" t="0" r="0" b="0"/>
          <a:pathLst>
            <a:path>
              <a:moveTo>
                <a:pt x="0" y="0"/>
              </a:moveTo>
              <a:lnTo>
                <a:pt x="355163" y="0"/>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2F6F35-8AA5-9140-BF3A-5E9BE19D7EE8}">
      <dsp:nvSpPr>
        <dsp:cNvPr id="0" name=""/>
        <dsp:cNvSpPr/>
      </dsp:nvSpPr>
      <dsp:spPr>
        <a:xfrm>
          <a:off x="344682" y="1050372"/>
          <a:ext cx="665616" cy="66561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GB" sz="700" kern="1200" dirty="0"/>
            <a:t>Mathematics</a:t>
          </a:r>
        </a:p>
      </dsp:txBody>
      <dsp:txXfrm>
        <a:off x="377175" y="1082865"/>
        <a:ext cx="600630" cy="600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FB835-43D8-E64A-8402-C377BBEDFCA3}">
      <dsp:nvSpPr>
        <dsp:cNvPr id="0" name=""/>
        <dsp:cNvSpPr/>
      </dsp:nvSpPr>
      <dsp:spPr>
        <a:xfrm>
          <a:off x="535175" y="481140"/>
          <a:ext cx="3199124" cy="3199124"/>
        </a:xfrm>
        <a:prstGeom prst="blockArc">
          <a:avLst>
            <a:gd name="adj1" fmla="val 9000000"/>
            <a:gd name="adj2" fmla="val 16200000"/>
            <a:gd name="adj3" fmla="val 4644"/>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72BD00-481F-8F49-B38B-BA3DDFFB8A8C}">
      <dsp:nvSpPr>
        <dsp:cNvPr id="0" name=""/>
        <dsp:cNvSpPr/>
      </dsp:nvSpPr>
      <dsp:spPr>
        <a:xfrm>
          <a:off x="535175" y="481140"/>
          <a:ext cx="3199124" cy="3199124"/>
        </a:xfrm>
        <a:prstGeom prst="blockArc">
          <a:avLst>
            <a:gd name="adj1" fmla="val 1800000"/>
            <a:gd name="adj2" fmla="val 9000000"/>
            <a:gd name="adj3" fmla="val 4644"/>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659337-011E-CA4C-82FA-8AC2EC2F9556}">
      <dsp:nvSpPr>
        <dsp:cNvPr id="0" name=""/>
        <dsp:cNvSpPr/>
      </dsp:nvSpPr>
      <dsp:spPr>
        <a:xfrm>
          <a:off x="535175" y="481140"/>
          <a:ext cx="3199124" cy="3199124"/>
        </a:xfrm>
        <a:prstGeom prst="blockArc">
          <a:avLst>
            <a:gd name="adj1" fmla="val 16200000"/>
            <a:gd name="adj2" fmla="val 1800000"/>
            <a:gd name="adj3" fmla="val 4644"/>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452E1F-0F57-8547-98E6-6C0EC860C467}">
      <dsp:nvSpPr>
        <dsp:cNvPr id="0" name=""/>
        <dsp:cNvSpPr/>
      </dsp:nvSpPr>
      <dsp:spPr>
        <a:xfrm>
          <a:off x="1397794" y="1343759"/>
          <a:ext cx="1473886" cy="1473886"/>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Machine Learning</a:t>
          </a:r>
        </a:p>
      </dsp:txBody>
      <dsp:txXfrm>
        <a:off x="1613640" y="1559605"/>
        <a:ext cx="1042194" cy="1042194"/>
      </dsp:txXfrm>
    </dsp:sp>
    <dsp:sp modelId="{5D27302A-646E-5744-B555-C8F9AB90B641}">
      <dsp:nvSpPr>
        <dsp:cNvPr id="0" name=""/>
        <dsp:cNvSpPr/>
      </dsp:nvSpPr>
      <dsp:spPr>
        <a:xfrm>
          <a:off x="1618877" y="2422"/>
          <a:ext cx="1031720" cy="103172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GB" sz="1050" kern="1200" dirty="0"/>
            <a:t>Supervised Learning</a:t>
          </a:r>
        </a:p>
      </dsp:txBody>
      <dsp:txXfrm>
        <a:off x="1769969" y="153514"/>
        <a:ext cx="729536" cy="729536"/>
      </dsp:txXfrm>
    </dsp:sp>
    <dsp:sp modelId="{57A23AE2-8BA6-AC47-A375-EBB9CE534E97}">
      <dsp:nvSpPr>
        <dsp:cNvPr id="0" name=""/>
        <dsp:cNvSpPr/>
      </dsp:nvSpPr>
      <dsp:spPr>
        <a:xfrm>
          <a:off x="2971972" y="2346052"/>
          <a:ext cx="1031720" cy="103172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dirty="0"/>
            <a:t>Unsupervised Learning</a:t>
          </a:r>
          <a:endParaRPr lang="en-GB" sz="300" kern="1200" dirty="0"/>
        </a:p>
      </dsp:txBody>
      <dsp:txXfrm>
        <a:off x="3123064" y="2497144"/>
        <a:ext cx="729536" cy="729536"/>
      </dsp:txXfrm>
    </dsp:sp>
    <dsp:sp modelId="{0CC79861-3EF5-CE46-99C9-3ACF3B539C36}">
      <dsp:nvSpPr>
        <dsp:cNvPr id="0" name=""/>
        <dsp:cNvSpPr/>
      </dsp:nvSpPr>
      <dsp:spPr>
        <a:xfrm>
          <a:off x="265781" y="2346052"/>
          <a:ext cx="1031720" cy="1031720"/>
        </a:xfrm>
        <a:prstGeom prst="ellipse">
          <a:avLst/>
        </a:prstGeom>
        <a:solidFill>
          <a:srgbClr val="37AFFF"/>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dirty="0"/>
            <a:t>Reinforcement Learning</a:t>
          </a:r>
        </a:p>
      </dsp:txBody>
      <dsp:txXfrm>
        <a:off x="416873" y="2497144"/>
        <a:ext cx="729536" cy="72953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C96C19-BA70-3844-814A-AB1DB87EE19E}" type="datetimeFigureOut">
              <a:rPr kumimoji="1" lang="zh-CN" altLang="en-US" smtClean="0"/>
              <a:t>2021/3/5</a:t>
            </a:fld>
            <a:endParaRPr kumimoji="1" lang="zh-CN"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A92928-D6B1-8242-9AC5-2372A0B2C60A}" type="slidenum">
              <a:rPr kumimoji="1" lang="zh-CN" altLang="en-US" smtClean="0"/>
              <a:t>‹#›</a:t>
            </a:fld>
            <a:endParaRPr kumimoji="1" lang="zh-CN" altLang="en-US"/>
          </a:p>
        </p:txBody>
      </p:sp>
    </p:spTree>
    <p:extLst>
      <p:ext uri="{BB962C8B-B14F-4D97-AF65-F5344CB8AC3E}">
        <p14:creationId xmlns:p14="http://schemas.microsoft.com/office/powerpoint/2010/main" val="2636797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9E21974E-0BA9-454E-B148-D8EE51899BF0}" type="datetime1">
              <a:rPr lang="en-US" altLang="zh-CN"/>
              <a:pPr>
                <a:defRPr/>
              </a:pPr>
              <a:t>3/5/21</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zh-CN" alt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907BEDA-562F-8142-A782-86156E92B3F4}" type="slidenum">
              <a:rPr lang="en-US" altLang="zh-CN"/>
              <a:pPr>
                <a:defRPr/>
              </a:pPr>
              <a:t>‹#›</a:t>
            </a:fld>
            <a:endParaRPr lang="en-US" altLang="zh-CN"/>
          </a:p>
        </p:txBody>
      </p:sp>
    </p:spTree>
    <p:extLst>
      <p:ext uri="{BB962C8B-B14F-4D97-AF65-F5344CB8AC3E}">
        <p14:creationId xmlns:p14="http://schemas.microsoft.com/office/powerpoint/2010/main" val="407555801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31800" y="1484314"/>
            <a:ext cx="11328400" cy="1368425"/>
          </a:xfrm>
        </p:spPr>
        <p:txBody>
          <a:bodyPr/>
          <a:lstStyle>
            <a:lvl1pPr>
              <a:defRPr>
                <a:latin typeface="+mj-lt"/>
              </a:defRPr>
            </a:lvl1pPr>
          </a:lstStyle>
          <a:p>
            <a:r>
              <a:rPr lang="en-GB"/>
              <a:t>Click to edit Master title style</a:t>
            </a:r>
            <a:endParaRPr lang="en-US" dirty="0"/>
          </a:p>
        </p:txBody>
      </p:sp>
      <p:sp>
        <p:nvSpPr>
          <p:cNvPr id="4099" name="Rectangle 3"/>
          <p:cNvSpPr>
            <a:spLocks noGrp="1" noChangeArrowheads="1"/>
          </p:cNvSpPr>
          <p:nvPr>
            <p:ph type="subTitle" idx="1"/>
          </p:nvPr>
        </p:nvSpPr>
        <p:spPr>
          <a:xfrm>
            <a:off x="431800" y="3068638"/>
            <a:ext cx="11328400" cy="2951162"/>
          </a:xfrm>
        </p:spPr>
        <p:txBody>
          <a:bodyPr/>
          <a:lstStyle>
            <a:lvl1pPr marL="0" indent="0">
              <a:buFontTx/>
              <a:buNone/>
              <a:defRPr>
                <a:latin typeface="+mn-lt"/>
              </a:defRPr>
            </a:lvl1pPr>
          </a:lstStyle>
          <a:p>
            <a:r>
              <a:rPr lang="en-GB"/>
              <a:t>Click to edit Master subtitle style</a:t>
            </a:r>
            <a:endParaRPr lang="en-US" dirty="0"/>
          </a:p>
        </p:txBody>
      </p:sp>
      <p:grpSp>
        <p:nvGrpSpPr>
          <p:cNvPr id="7" name="Group 6">
            <a:extLst>
              <a:ext uri="{FF2B5EF4-FFF2-40B4-BE49-F238E27FC236}">
                <a16:creationId xmlns:a16="http://schemas.microsoft.com/office/drawing/2014/main" id="{F776A8DA-6F6E-7740-BC69-C6F763DCE1A0}"/>
              </a:ext>
            </a:extLst>
          </p:cNvPr>
          <p:cNvGrpSpPr/>
          <p:nvPr userDrawn="1"/>
        </p:nvGrpSpPr>
        <p:grpSpPr>
          <a:xfrm>
            <a:off x="3048000" y="-2810"/>
            <a:ext cx="9144000" cy="1235075"/>
            <a:chOff x="0" y="-66259"/>
            <a:chExt cx="9144000" cy="1235075"/>
          </a:xfrm>
        </p:grpSpPr>
        <p:sp>
          <p:nvSpPr>
            <p:cNvPr id="8" name="Freeform 24">
              <a:extLst>
                <a:ext uri="{FF2B5EF4-FFF2-40B4-BE49-F238E27FC236}">
                  <a16:creationId xmlns:a16="http://schemas.microsoft.com/office/drawing/2014/main" id="{31C8C3C0-C94D-FE41-B85F-877DDBE9C0C3}"/>
                </a:ext>
              </a:extLst>
            </p:cNvPr>
            <p:cNvSpPr>
              <a:spLocks/>
            </p:cNvSpPr>
            <p:nvPr/>
          </p:nvSpPr>
          <p:spPr bwMode="auto">
            <a:xfrm>
              <a:off x="0" y="-6625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E984055A-46CC-8845-9772-918623C499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flipH="1">
              <a:off x="6420182" y="514785"/>
              <a:ext cx="257986" cy="303133"/>
            </a:xfrm>
            <a:prstGeom prst="rect">
              <a:avLst/>
            </a:prstGeom>
          </p:spPr>
        </p:pic>
      </p:grpSp>
      <p:sp>
        <p:nvSpPr>
          <p:cNvPr id="10" name="Freeform 24">
            <a:extLst>
              <a:ext uri="{FF2B5EF4-FFF2-40B4-BE49-F238E27FC236}">
                <a16:creationId xmlns:a16="http://schemas.microsoft.com/office/drawing/2014/main" id="{E9FC672A-501A-904B-9E80-E6FB0AD5D0AA}"/>
              </a:ext>
            </a:extLst>
          </p:cNvPr>
          <p:cNvSpPr>
            <a:spLocks/>
          </p:cNvSpPr>
          <p:nvPr userDrawn="1"/>
        </p:nvSpPr>
        <p:spPr bwMode="auto">
          <a:xfrm>
            <a:off x="0" y="-280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970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0267" y="260648"/>
            <a:ext cx="11319933" cy="577551"/>
          </a:xfrm>
        </p:spPr>
        <p:txBody>
          <a:bodyPr/>
          <a:lstStyle/>
          <a:p>
            <a:r>
              <a:rPr lang="en-GB"/>
              <a:t>Click to edit Master title style</a:t>
            </a:r>
            <a:endParaRPr lang="en-US" dirty="0"/>
          </a:p>
        </p:txBody>
      </p:sp>
      <p:sp>
        <p:nvSpPr>
          <p:cNvPr id="3" name="Content Placeholder 2"/>
          <p:cNvSpPr>
            <a:spLocks noGrp="1"/>
          </p:cNvSpPr>
          <p:nvPr>
            <p:ph idx="1"/>
          </p:nvPr>
        </p:nvSpPr>
        <p:spPr>
          <a:xfrm>
            <a:off x="440267" y="1052736"/>
            <a:ext cx="11319933" cy="49670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117416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187842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0267" y="260648"/>
            <a:ext cx="11319933" cy="576064"/>
          </a:xfrm>
        </p:spPr>
        <p:txBody>
          <a:bodyPr/>
          <a:lstStyle/>
          <a:p>
            <a:r>
              <a:rPr lang="en-GB"/>
              <a:t>Click to edit Master title style</a:t>
            </a:r>
            <a:endParaRPr lang="en-US"/>
          </a:p>
        </p:txBody>
      </p:sp>
      <p:sp>
        <p:nvSpPr>
          <p:cNvPr id="3"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862326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64978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atin typeface="Helvetica Neue Light"/>
                <a:cs typeface="Helvetica Neue Light"/>
              </a:defRPr>
            </a:lvl2pPr>
            <a:lvl3pPr>
              <a:defRPr sz="2400">
                <a:latin typeface="Helvetica Neue Light"/>
                <a:cs typeface="Helvetica Neue Light"/>
              </a:defRPr>
            </a:lvl3pPr>
            <a:lvl4pPr>
              <a:defRPr sz="2000">
                <a:latin typeface="Helvetica Neue Light"/>
                <a:cs typeface="Helvetica Neue Light"/>
              </a:defRPr>
            </a:lvl4pPr>
            <a:lvl5pPr>
              <a:defRPr sz="2000">
                <a:latin typeface="Helvetica Neue Light"/>
                <a:cs typeface="Helvetica Neue Light"/>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9"/>
          <p:cNvSpPr>
            <a:spLocks noGrp="1" noChangeArrowheads="1"/>
          </p:cNvSpPr>
          <p:nvPr>
            <p:ph type="ftr" sz="quarter" idx="10"/>
          </p:nvPr>
        </p:nvSpPr>
        <p:spPr>
          <a:xfrm>
            <a:off x="431800" y="6245225"/>
            <a:ext cx="87122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pPr>
              <a:defRPr/>
            </a:pPr>
            <a:endParaRPr lang="zh-CN" altLang="en-US"/>
          </a:p>
        </p:txBody>
      </p:sp>
    </p:spTree>
    <p:extLst>
      <p:ext uri="{BB962C8B-B14F-4D97-AF65-F5344CB8AC3E}">
        <p14:creationId xmlns:p14="http://schemas.microsoft.com/office/powerpoint/2010/main" val="3736699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bwMode="auto">
          <a:xfrm>
            <a:off x="440267" y="908050"/>
            <a:ext cx="11319933" cy="129698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zh-CN"/>
              <a:t>Click to edit Master title style</a:t>
            </a:r>
            <a:endParaRPr lang="en-US" altLang="zh-CN" dirty="0"/>
          </a:p>
        </p:txBody>
      </p:sp>
      <p:sp>
        <p:nvSpPr>
          <p:cNvPr id="4100" name="Rectangle 3"/>
          <p:cNvSpPr>
            <a:spLocks noGrp="1" noChangeArrowheads="1"/>
          </p:cNvSpPr>
          <p:nvPr>
            <p:ph type="body" idx="1"/>
          </p:nvPr>
        </p:nvSpPr>
        <p:spPr bwMode="auto">
          <a:xfrm>
            <a:off x="440267" y="2708276"/>
            <a:ext cx="11319933" cy="33115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6" r:id="rId4"/>
    <p:sldLayoutId id="2147484007" r:id="rId5"/>
    <p:sldLayoutId id="2147484008" r:id="rId6"/>
  </p:sldLayoutIdLst>
  <p:txStyles>
    <p:titleStyle>
      <a:lvl1pPr algn="l" rtl="0" eaLnBrk="1" fontAlgn="base" hangingPunct="1">
        <a:spcBef>
          <a:spcPct val="0"/>
        </a:spcBef>
        <a:spcAft>
          <a:spcPct val="0"/>
        </a:spcAft>
        <a:defRPr sz="3000" b="1">
          <a:solidFill>
            <a:schemeClr val="tx2"/>
          </a:solidFill>
          <a:latin typeface="+mj-lt"/>
          <a:ea typeface="ＭＳ Ｐゴシック" charset="-128"/>
          <a:cs typeface="Helvetica Neue"/>
        </a:defRPr>
      </a:lvl1pPr>
      <a:lvl2pPr algn="l" rtl="0" eaLnBrk="1" fontAlgn="base" hangingPunct="1">
        <a:spcBef>
          <a:spcPct val="0"/>
        </a:spcBef>
        <a:spcAft>
          <a:spcPct val="0"/>
        </a:spcAft>
        <a:defRPr sz="3000" b="1">
          <a:solidFill>
            <a:schemeClr val="tx2"/>
          </a:solidFill>
          <a:latin typeface="Helvetica Neue" charset="0"/>
          <a:ea typeface="ＭＳ Ｐゴシック" charset="-128"/>
          <a:cs typeface="Helvetica Neue" charset="0"/>
        </a:defRPr>
      </a:lvl2pPr>
      <a:lvl3pPr algn="l" rtl="0" eaLnBrk="1" fontAlgn="base" hangingPunct="1">
        <a:spcBef>
          <a:spcPct val="0"/>
        </a:spcBef>
        <a:spcAft>
          <a:spcPct val="0"/>
        </a:spcAft>
        <a:defRPr sz="3000" b="1">
          <a:solidFill>
            <a:schemeClr val="tx2"/>
          </a:solidFill>
          <a:latin typeface="Helvetica Neue" charset="0"/>
          <a:ea typeface="ＭＳ Ｐゴシック" charset="-128"/>
          <a:cs typeface="Helvetica Neue" charset="0"/>
        </a:defRPr>
      </a:lvl3pPr>
      <a:lvl4pPr algn="l" rtl="0" eaLnBrk="1" fontAlgn="base" hangingPunct="1">
        <a:spcBef>
          <a:spcPct val="0"/>
        </a:spcBef>
        <a:spcAft>
          <a:spcPct val="0"/>
        </a:spcAft>
        <a:defRPr sz="3000" b="1">
          <a:solidFill>
            <a:schemeClr val="tx2"/>
          </a:solidFill>
          <a:latin typeface="Helvetica Neue" charset="0"/>
          <a:ea typeface="ＭＳ Ｐゴシック" charset="-128"/>
          <a:cs typeface="Helvetica Neue" charset="0"/>
        </a:defRPr>
      </a:lvl4pPr>
      <a:lvl5pPr algn="l" rtl="0" eaLnBrk="1" fontAlgn="base" hangingPunct="1">
        <a:spcBef>
          <a:spcPct val="0"/>
        </a:spcBef>
        <a:spcAft>
          <a:spcPct val="0"/>
        </a:spcAft>
        <a:defRPr sz="3000" b="1">
          <a:solidFill>
            <a:schemeClr val="tx2"/>
          </a:solidFill>
          <a:latin typeface="Helvetica Neue" charset="0"/>
          <a:ea typeface="ＭＳ Ｐゴシック" charset="-128"/>
          <a:cs typeface="Helvetica Neue" charset="0"/>
        </a:defRPr>
      </a:lvl5pPr>
      <a:lvl6pPr marL="457200" algn="l" rtl="0" eaLnBrk="1" fontAlgn="base" hangingPunct="1">
        <a:spcBef>
          <a:spcPct val="0"/>
        </a:spcBef>
        <a:spcAft>
          <a:spcPct val="0"/>
        </a:spcAft>
        <a:defRPr sz="3000" b="1">
          <a:solidFill>
            <a:schemeClr val="tx2"/>
          </a:solidFill>
          <a:latin typeface="Arial" charset="0"/>
        </a:defRPr>
      </a:lvl6pPr>
      <a:lvl7pPr marL="914400" algn="l" rtl="0" eaLnBrk="1" fontAlgn="base" hangingPunct="1">
        <a:spcBef>
          <a:spcPct val="0"/>
        </a:spcBef>
        <a:spcAft>
          <a:spcPct val="0"/>
        </a:spcAft>
        <a:defRPr sz="3000" b="1">
          <a:solidFill>
            <a:schemeClr val="tx2"/>
          </a:solidFill>
          <a:latin typeface="Arial" charset="0"/>
        </a:defRPr>
      </a:lvl7pPr>
      <a:lvl8pPr marL="1371600" algn="l" rtl="0" eaLnBrk="1" fontAlgn="base" hangingPunct="1">
        <a:spcBef>
          <a:spcPct val="0"/>
        </a:spcBef>
        <a:spcAft>
          <a:spcPct val="0"/>
        </a:spcAft>
        <a:defRPr sz="3000" b="1">
          <a:solidFill>
            <a:schemeClr val="tx2"/>
          </a:solidFill>
          <a:latin typeface="Arial" charset="0"/>
        </a:defRPr>
      </a:lvl8pPr>
      <a:lvl9pPr marL="1828800" algn="l" rtl="0" eaLnBrk="1" fontAlgn="base" hangingPunct="1">
        <a:spcBef>
          <a:spcPct val="0"/>
        </a:spcBef>
        <a:spcAft>
          <a:spcPct val="0"/>
        </a:spcAft>
        <a:defRPr sz="30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ＭＳ Ｐゴシック" charset="-128"/>
          <a:cs typeface="Helvetica Neue Light"/>
        </a:defRPr>
      </a:lvl1pPr>
      <a:lvl2pPr marL="742950" indent="-285750" algn="l" rtl="0" eaLnBrk="1" fontAlgn="base" hangingPunct="1">
        <a:spcBef>
          <a:spcPct val="20000"/>
        </a:spcBef>
        <a:spcAft>
          <a:spcPct val="0"/>
        </a:spcAft>
        <a:buChar char="–"/>
        <a:defRPr sz="2400">
          <a:solidFill>
            <a:schemeClr val="tx1"/>
          </a:solidFill>
          <a:latin typeface="+mn-lt"/>
          <a:ea typeface="Helvetica Neue Light" charset="0"/>
          <a:cs typeface="Helvetica Neue Light"/>
        </a:defRPr>
      </a:lvl2pPr>
      <a:lvl3pPr marL="11430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a:defRPr>
      </a:lvl3pPr>
      <a:lvl4pPr marL="16002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4pPr>
      <a:lvl5pPr marL="20574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hyperlink" Target="https://www.youtube.com/watch?v=VMp6pq6_QjI"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fn3KWM1kuAw" TargetMode="Externa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CAE145-F0B1-CE44-9147-C4BD2A18800B}"/>
              </a:ext>
            </a:extLst>
          </p:cNvPr>
          <p:cNvSpPr>
            <a:spLocks noGrp="1"/>
          </p:cNvSpPr>
          <p:nvPr>
            <p:ph type="ctrTitle"/>
          </p:nvPr>
        </p:nvSpPr>
        <p:spPr>
          <a:xfrm>
            <a:off x="431800" y="1484314"/>
            <a:ext cx="11328400" cy="3528862"/>
          </a:xfrm>
        </p:spPr>
        <p:txBody>
          <a:bodyPr/>
          <a:lstStyle/>
          <a:p>
            <a:pPr algn="ctr"/>
            <a:br>
              <a:rPr lang="en-US" sz="3600" dirty="0"/>
            </a:br>
            <a:br>
              <a:rPr lang="en-US" sz="3600" dirty="0"/>
            </a:br>
            <a:r>
              <a:rPr lang="en-US" sz="2400" dirty="0"/>
              <a:t>CEGE0004: Machine Learning for Data Science</a:t>
            </a:r>
            <a:br>
              <a:rPr lang="en-US" sz="3600" dirty="0"/>
            </a:br>
            <a:r>
              <a:rPr lang="en-US" sz="3600" dirty="0"/>
              <a:t>Lecture 8: </a:t>
            </a:r>
            <a:r>
              <a:rPr lang="en-US" sz="3600"/>
              <a:t>Reinforcement Learning</a:t>
            </a:r>
            <a:br>
              <a:rPr lang="en-US" sz="3600" dirty="0"/>
            </a:br>
            <a:br>
              <a:rPr lang="en-US" sz="3200" dirty="0"/>
            </a:br>
            <a:r>
              <a:rPr lang="en-US" sz="2400" i="1" dirty="0"/>
              <a:t>Dr. Aldo Lipani</a:t>
            </a:r>
            <a:endParaRPr lang="en-US" sz="3200" i="1" dirty="0"/>
          </a:p>
        </p:txBody>
      </p:sp>
    </p:spTree>
    <p:extLst>
      <p:ext uri="{BB962C8B-B14F-4D97-AF65-F5344CB8AC3E}">
        <p14:creationId xmlns:p14="http://schemas.microsoft.com/office/powerpoint/2010/main" val="936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4C5F-E55F-664C-BD2A-4FAAC8DFF99D}"/>
              </a:ext>
            </a:extLst>
          </p:cNvPr>
          <p:cNvSpPr>
            <a:spLocks noGrp="1"/>
          </p:cNvSpPr>
          <p:nvPr>
            <p:ph type="title"/>
          </p:nvPr>
        </p:nvSpPr>
        <p:spPr/>
        <p:txBody>
          <a:bodyPr/>
          <a:lstStyle/>
          <a:p>
            <a:r>
              <a:rPr lang="en-US" dirty="0"/>
              <a:t>Components of an RL Agent</a:t>
            </a:r>
          </a:p>
        </p:txBody>
      </p:sp>
      <p:sp>
        <p:nvSpPr>
          <p:cNvPr id="3" name="Content Placeholder 2">
            <a:extLst>
              <a:ext uri="{FF2B5EF4-FFF2-40B4-BE49-F238E27FC236}">
                <a16:creationId xmlns:a16="http://schemas.microsoft.com/office/drawing/2014/main" id="{9FB64BB7-96B1-A740-B8F2-50BE4405C8F3}"/>
              </a:ext>
            </a:extLst>
          </p:cNvPr>
          <p:cNvSpPr>
            <a:spLocks noGrp="1"/>
          </p:cNvSpPr>
          <p:nvPr>
            <p:ph idx="1"/>
          </p:nvPr>
        </p:nvSpPr>
        <p:spPr>
          <a:xfrm>
            <a:off x="440267" y="1052736"/>
            <a:ext cx="10984325" cy="4967065"/>
          </a:xfrm>
        </p:spPr>
        <p:txBody>
          <a:bodyPr anchor="ctr"/>
          <a:lstStyle/>
          <a:p>
            <a:pPr marL="0" indent="0">
              <a:buNone/>
            </a:pPr>
            <a:r>
              <a:rPr lang="en-US" sz="2000" dirty="0"/>
              <a:t>An RL agent may include one or more than one of these 3 components:</a:t>
            </a:r>
          </a:p>
          <a:p>
            <a:pPr marL="0" indent="0">
              <a:buNone/>
            </a:pPr>
            <a:endParaRPr lang="en-US" sz="2000" dirty="0"/>
          </a:p>
          <a:p>
            <a:pPr marL="0" indent="0">
              <a:buNone/>
            </a:pPr>
            <a:r>
              <a:rPr lang="en-US" sz="2000" b="1" dirty="0"/>
              <a:t>Policy</a:t>
            </a:r>
          </a:p>
          <a:p>
            <a:pPr marL="0" indent="0">
              <a:buNone/>
            </a:pPr>
            <a:r>
              <a:rPr lang="en-US" sz="2000" dirty="0"/>
              <a:t>This defines the agent's behavior function. It maps states to actions.</a:t>
            </a:r>
          </a:p>
          <a:p>
            <a:pPr marL="0" indent="0">
              <a:buNone/>
            </a:pPr>
            <a:endParaRPr lang="en-US" sz="2000" dirty="0"/>
          </a:p>
          <a:p>
            <a:pPr marL="0" indent="0">
              <a:buNone/>
            </a:pPr>
            <a:r>
              <a:rPr lang="en-US" sz="2000" b="1" dirty="0"/>
              <a:t>Value Function</a:t>
            </a:r>
            <a:endParaRPr lang="en-US" sz="2000" dirty="0"/>
          </a:p>
          <a:p>
            <a:pPr marL="0" indent="0">
              <a:buNone/>
            </a:pPr>
            <a:r>
              <a:rPr lang="en-US" sz="2000" dirty="0"/>
              <a:t>It evaluates how good each state and action is by predicting future rewards.</a:t>
            </a:r>
          </a:p>
          <a:p>
            <a:endParaRPr lang="en-US" sz="2000" dirty="0"/>
          </a:p>
          <a:p>
            <a:pPr marL="0" indent="0">
              <a:buNone/>
            </a:pPr>
            <a:r>
              <a:rPr lang="en-US" sz="2000" b="1" dirty="0"/>
              <a:t>Model</a:t>
            </a:r>
            <a:endParaRPr lang="en-US" sz="2000" dirty="0"/>
          </a:p>
          <a:p>
            <a:pPr marL="0" indent="0">
              <a:buNone/>
            </a:pPr>
            <a:r>
              <a:rPr lang="en-US" sz="2000" dirty="0"/>
              <a:t>The agent representation of the environment. It predicts how the environment will respond.</a:t>
            </a:r>
          </a:p>
        </p:txBody>
      </p:sp>
    </p:spTree>
    <p:extLst>
      <p:ext uri="{BB962C8B-B14F-4D97-AF65-F5344CB8AC3E}">
        <p14:creationId xmlns:p14="http://schemas.microsoft.com/office/powerpoint/2010/main" val="425271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E2CB-8268-0D4E-8C75-50A5714D9617}"/>
              </a:ext>
            </a:extLst>
          </p:cNvPr>
          <p:cNvSpPr>
            <a:spLocks noGrp="1"/>
          </p:cNvSpPr>
          <p:nvPr>
            <p:ph type="title"/>
          </p:nvPr>
        </p:nvSpPr>
        <p:spPr/>
        <p:txBody>
          <a:bodyPr/>
          <a:lstStyle/>
          <a:p>
            <a:r>
              <a:rPr lang="en-US" dirty="0"/>
              <a:t>A Maze Example</a:t>
            </a:r>
          </a:p>
        </p:txBody>
      </p:sp>
      <p:sp>
        <p:nvSpPr>
          <p:cNvPr id="3" name="Content Placeholder 2">
            <a:extLst>
              <a:ext uri="{FF2B5EF4-FFF2-40B4-BE49-F238E27FC236}">
                <a16:creationId xmlns:a16="http://schemas.microsoft.com/office/drawing/2014/main" id="{08465255-C381-234D-9A07-4AF4E33B4A81}"/>
              </a:ext>
            </a:extLst>
          </p:cNvPr>
          <p:cNvSpPr>
            <a:spLocks noGrp="1"/>
          </p:cNvSpPr>
          <p:nvPr>
            <p:ph idx="1"/>
          </p:nvPr>
        </p:nvSpPr>
        <p:spPr>
          <a:xfrm>
            <a:off x="440267" y="1196752"/>
            <a:ext cx="7599949" cy="1839135"/>
          </a:xfrm>
        </p:spPr>
        <p:txBody>
          <a:bodyPr/>
          <a:lstStyle/>
          <a:p>
            <a:pPr marL="0" indent="0">
              <a:buNone/>
            </a:pPr>
            <a:r>
              <a:rPr lang="en-US" sz="1800" dirty="0"/>
              <a:t>The figure represents a maze. The goals for the agent is to go from the green square to the red square:</a:t>
            </a:r>
          </a:p>
          <a:p>
            <a:r>
              <a:rPr lang="en-US" sz="1800" dirty="0"/>
              <a:t>Reward: -1 per time-step.</a:t>
            </a:r>
          </a:p>
          <a:p>
            <a:r>
              <a:rPr lang="en-US" sz="1800" dirty="0"/>
              <a:t>Actions: N, E, S, W</a:t>
            </a:r>
          </a:p>
          <a:p>
            <a:r>
              <a:rPr lang="en-US" sz="1800" dirty="0"/>
              <a:t>States: Agent's location</a:t>
            </a:r>
          </a:p>
        </p:txBody>
      </p:sp>
      <p:graphicFrame>
        <p:nvGraphicFramePr>
          <p:cNvPr id="4" name="Table 4">
            <a:extLst>
              <a:ext uri="{FF2B5EF4-FFF2-40B4-BE49-F238E27FC236}">
                <a16:creationId xmlns:a16="http://schemas.microsoft.com/office/drawing/2014/main" id="{4630F8A2-345D-204E-B0D7-DF7CEF6C2E75}"/>
              </a:ext>
            </a:extLst>
          </p:cNvPr>
          <p:cNvGraphicFramePr>
            <a:graphicFrameLocks noGrp="1"/>
          </p:cNvGraphicFramePr>
          <p:nvPr>
            <p:extLst>
              <p:ext uri="{D42A27DB-BD31-4B8C-83A1-F6EECF244321}">
                <p14:modId xmlns:p14="http://schemas.microsoft.com/office/powerpoint/2010/main" val="4266491383"/>
              </p:ext>
            </p:extLst>
          </p:nvPr>
        </p:nvGraphicFramePr>
        <p:xfrm>
          <a:off x="4924428" y="4017965"/>
          <a:ext cx="2176020" cy="2203200"/>
        </p:xfrm>
        <a:graphic>
          <a:graphicData uri="http://schemas.openxmlformats.org/drawingml/2006/table">
            <a:tbl>
              <a:tblPr firstRow="1" bandRow="1">
                <a:tableStyleId>{5C22544A-7EE6-4342-B048-85BDC9FD1C3A}</a:tableStyleId>
              </a:tblPr>
              <a:tblGrid>
                <a:gridCol w="362670">
                  <a:extLst>
                    <a:ext uri="{9D8B030D-6E8A-4147-A177-3AD203B41FA5}">
                      <a16:colId xmlns:a16="http://schemas.microsoft.com/office/drawing/2014/main" val="1789623706"/>
                    </a:ext>
                  </a:extLst>
                </a:gridCol>
                <a:gridCol w="362670">
                  <a:extLst>
                    <a:ext uri="{9D8B030D-6E8A-4147-A177-3AD203B41FA5}">
                      <a16:colId xmlns:a16="http://schemas.microsoft.com/office/drawing/2014/main" val="2270745811"/>
                    </a:ext>
                  </a:extLst>
                </a:gridCol>
                <a:gridCol w="362670">
                  <a:extLst>
                    <a:ext uri="{9D8B030D-6E8A-4147-A177-3AD203B41FA5}">
                      <a16:colId xmlns:a16="http://schemas.microsoft.com/office/drawing/2014/main" val="1291776902"/>
                    </a:ext>
                  </a:extLst>
                </a:gridCol>
                <a:gridCol w="362670">
                  <a:extLst>
                    <a:ext uri="{9D8B030D-6E8A-4147-A177-3AD203B41FA5}">
                      <a16:colId xmlns:a16="http://schemas.microsoft.com/office/drawing/2014/main" val="1418888458"/>
                    </a:ext>
                  </a:extLst>
                </a:gridCol>
                <a:gridCol w="362670">
                  <a:extLst>
                    <a:ext uri="{9D8B030D-6E8A-4147-A177-3AD203B41FA5}">
                      <a16:colId xmlns:a16="http://schemas.microsoft.com/office/drawing/2014/main" val="873593791"/>
                    </a:ext>
                  </a:extLst>
                </a:gridCol>
                <a:gridCol w="362670">
                  <a:extLst>
                    <a:ext uri="{9D8B030D-6E8A-4147-A177-3AD203B41FA5}">
                      <a16:colId xmlns:a16="http://schemas.microsoft.com/office/drawing/2014/main" val="2425162767"/>
                    </a:ext>
                  </a:extLst>
                </a:gridCol>
              </a:tblGrid>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358494950"/>
                  </a:ext>
                </a:extLst>
              </a:tr>
              <a:tr h="367200">
                <a:tc>
                  <a:txBody>
                    <a:bodyPr/>
                    <a:lstStyle/>
                    <a:p>
                      <a:pPr algn="ctr"/>
                      <a:r>
                        <a:rPr lang="en-US" sz="900" b="1" dirty="0">
                          <a:solidFill>
                            <a:schemeClr val="tx1"/>
                          </a:solidFill>
                        </a:rPr>
                        <a:t>-9</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00B050"/>
                    </a:solidFill>
                  </a:tcPr>
                </a:tc>
                <a:tc>
                  <a:txBody>
                    <a:bodyPr/>
                    <a:lstStyle/>
                    <a:p>
                      <a:pPr algn="ctr"/>
                      <a:r>
                        <a:rPr lang="en-US" sz="900" b="1" dirty="0">
                          <a:solidFill>
                            <a:schemeClr val="tx1"/>
                          </a:solidFill>
                        </a:rPr>
                        <a:t>-8</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sz="900" b="1" dirty="0">
                          <a:solidFill>
                            <a:schemeClr val="tx1"/>
                          </a:solidFill>
                        </a:rPr>
                        <a:t>-7</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r>
                        <a:rPr lang="en-US" sz="900" b="1" dirty="0">
                          <a:solidFill>
                            <a:schemeClr val="tx1"/>
                          </a:solidFill>
                        </a:rPr>
                        <a:t>-6</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sz="900" b="1" dirty="0">
                          <a:solidFill>
                            <a:schemeClr val="tx1"/>
                          </a:solidFill>
                        </a:rPr>
                        <a:t>-7</a:t>
                      </a:r>
                    </a:p>
                  </a:txBody>
                  <a:tcPr anchor="ctr">
                    <a:lnL w="12700" cap="flat" cmpd="sng" algn="ctr">
                      <a:solidFill>
                        <a:schemeClr val="bg1">
                          <a:lumMod val="95000"/>
                        </a:schemeClr>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02085372"/>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r>
                        <a:rPr lang="en-US" sz="900" b="1" dirty="0">
                          <a:solidFill>
                            <a:schemeClr val="tx1"/>
                          </a:solidFill>
                        </a:rPr>
                        <a:t>-9</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r>
                        <a:rPr lang="en-US" sz="900" b="1" dirty="0">
                          <a:solidFill>
                            <a:schemeClr val="tx1"/>
                          </a:solidFill>
                        </a:rPr>
                        <a:t>-5</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4214216049"/>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r>
                        <a:rPr lang="en-US" sz="900" b="1" dirty="0">
                          <a:solidFill>
                            <a:schemeClr val="tx1"/>
                          </a:solidFill>
                        </a:rPr>
                        <a:t>-10</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r>
                        <a:rPr lang="en-US" sz="900" b="1" dirty="0">
                          <a:solidFill>
                            <a:schemeClr val="tx1"/>
                          </a:solidFill>
                        </a:rPr>
                        <a:t>-4</a:t>
                      </a:r>
                    </a:p>
                  </a:txBody>
                  <a:tcPr anchor="ctr">
                    <a:lnL w="28575" cap="flat" cmpd="sng" algn="ctr">
                      <a:solidFill>
                        <a:schemeClr val="bg2"/>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r>
                        <a:rPr lang="en-US" sz="900" b="1" dirty="0">
                          <a:solidFill>
                            <a:schemeClr val="tx1"/>
                          </a:solidFill>
                        </a:rPr>
                        <a:t>-3</a:t>
                      </a:r>
                    </a:p>
                  </a:txBody>
                  <a:tcPr anchor="ctr">
                    <a:lnL w="12700" cap="flat" cmpd="sng" algn="ctr">
                      <a:solidFill>
                        <a:schemeClr val="bg1">
                          <a:lumMod val="95000"/>
                        </a:schemeClr>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988776183"/>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r>
                        <a:rPr lang="en-US" sz="900" b="1" dirty="0">
                          <a:solidFill>
                            <a:schemeClr val="tx1"/>
                          </a:solidFill>
                        </a:rPr>
                        <a:t>-11</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r>
                        <a:rPr lang="en-US" sz="900" b="1" dirty="0">
                          <a:solidFill>
                            <a:schemeClr val="tx1"/>
                          </a:solidFill>
                        </a:rPr>
                        <a:t>-2</a:t>
                      </a:r>
                    </a:p>
                  </a:txBody>
                  <a:tcPr anchor="ctr">
                    <a:lnL w="28575" cap="flat" cmpd="sng" algn="ctr">
                      <a:solidFill>
                        <a:schemeClr val="bg2"/>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r>
                        <a:rPr lang="en-US" sz="900" b="1" dirty="0">
                          <a:solidFill>
                            <a:schemeClr val="tx1"/>
                          </a:solidFill>
                        </a:rPr>
                        <a:t>-1</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C00000"/>
                    </a:solidFill>
                  </a:tcPr>
                </a:tc>
                <a:extLst>
                  <a:ext uri="{0D108BD9-81ED-4DB2-BD59-A6C34878D82A}">
                    <a16:rowId xmlns:a16="http://schemas.microsoft.com/office/drawing/2014/main" val="2478195810"/>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845136561"/>
                  </a:ext>
                </a:extLst>
              </a:tr>
            </a:tbl>
          </a:graphicData>
        </a:graphic>
      </p:graphicFrame>
      <p:graphicFrame>
        <p:nvGraphicFramePr>
          <p:cNvPr id="16" name="Table 4">
            <a:extLst>
              <a:ext uri="{FF2B5EF4-FFF2-40B4-BE49-F238E27FC236}">
                <a16:creationId xmlns:a16="http://schemas.microsoft.com/office/drawing/2014/main" id="{B6BA2FAC-A876-154A-BA86-AC9D84A2F953}"/>
              </a:ext>
            </a:extLst>
          </p:cNvPr>
          <p:cNvGraphicFramePr>
            <a:graphicFrameLocks noGrp="1"/>
          </p:cNvGraphicFramePr>
          <p:nvPr>
            <p:extLst>
              <p:ext uri="{D42A27DB-BD31-4B8C-83A1-F6EECF244321}">
                <p14:modId xmlns:p14="http://schemas.microsoft.com/office/powerpoint/2010/main" val="2061487816"/>
              </p:ext>
            </p:extLst>
          </p:nvPr>
        </p:nvGraphicFramePr>
        <p:xfrm>
          <a:off x="1415480" y="4005064"/>
          <a:ext cx="2176020" cy="2203200"/>
        </p:xfrm>
        <a:graphic>
          <a:graphicData uri="http://schemas.openxmlformats.org/drawingml/2006/table">
            <a:tbl>
              <a:tblPr firstRow="1" bandRow="1">
                <a:tableStyleId>{5C22544A-7EE6-4342-B048-85BDC9FD1C3A}</a:tableStyleId>
              </a:tblPr>
              <a:tblGrid>
                <a:gridCol w="362670">
                  <a:extLst>
                    <a:ext uri="{9D8B030D-6E8A-4147-A177-3AD203B41FA5}">
                      <a16:colId xmlns:a16="http://schemas.microsoft.com/office/drawing/2014/main" val="1789623706"/>
                    </a:ext>
                  </a:extLst>
                </a:gridCol>
                <a:gridCol w="362670">
                  <a:extLst>
                    <a:ext uri="{9D8B030D-6E8A-4147-A177-3AD203B41FA5}">
                      <a16:colId xmlns:a16="http://schemas.microsoft.com/office/drawing/2014/main" val="2270745811"/>
                    </a:ext>
                  </a:extLst>
                </a:gridCol>
                <a:gridCol w="362670">
                  <a:extLst>
                    <a:ext uri="{9D8B030D-6E8A-4147-A177-3AD203B41FA5}">
                      <a16:colId xmlns:a16="http://schemas.microsoft.com/office/drawing/2014/main" val="1291776902"/>
                    </a:ext>
                  </a:extLst>
                </a:gridCol>
                <a:gridCol w="362670">
                  <a:extLst>
                    <a:ext uri="{9D8B030D-6E8A-4147-A177-3AD203B41FA5}">
                      <a16:colId xmlns:a16="http://schemas.microsoft.com/office/drawing/2014/main" val="1418888458"/>
                    </a:ext>
                  </a:extLst>
                </a:gridCol>
                <a:gridCol w="362670">
                  <a:extLst>
                    <a:ext uri="{9D8B030D-6E8A-4147-A177-3AD203B41FA5}">
                      <a16:colId xmlns:a16="http://schemas.microsoft.com/office/drawing/2014/main" val="873593791"/>
                    </a:ext>
                  </a:extLst>
                </a:gridCol>
                <a:gridCol w="362670">
                  <a:extLst>
                    <a:ext uri="{9D8B030D-6E8A-4147-A177-3AD203B41FA5}">
                      <a16:colId xmlns:a16="http://schemas.microsoft.com/office/drawing/2014/main" val="2425162767"/>
                    </a:ext>
                  </a:extLst>
                </a:gridCol>
              </a:tblGrid>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358494950"/>
                  </a:ext>
                </a:extLst>
              </a:tr>
              <a:tr h="367200">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00B050"/>
                    </a:solid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02085372"/>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4214216049"/>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988776183"/>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C00000"/>
                    </a:solidFill>
                  </a:tcPr>
                </a:tc>
                <a:extLst>
                  <a:ext uri="{0D108BD9-81ED-4DB2-BD59-A6C34878D82A}">
                    <a16:rowId xmlns:a16="http://schemas.microsoft.com/office/drawing/2014/main" val="2478195810"/>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845136561"/>
                  </a:ext>
                </a:extLst>
              </a:tr>
            </a:tbl>
          </a:graphicData>
        </a:graphic>
      </p:graphicFrame>
      <p:pic>
        <p:nvPicPr>
          <p:cNvPr id="6" name="Graphic 5" descr="Arrow: Straight with solid fill">
            <a:extLst>
              <a:ext uri="{FF2B5EF4-FFF2-40B4-BE49-F238E27FC236}">
                <a16:creationId xmlns:a16="http://schemas.microsoft.com/office/drawing/2014/main" id="{FF0503C3-DD16-424E-BF2A-A9CEA609BA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432719" y="4411597"/>
            <a:ext cx="324373" cy="324373"/>
          </a:xfrm>
          <a:prstGeom prst="rect">
            <a:avLst/>
          </a:prstGeom>
        </p:spPr>
      </p:pic>
      <p:graphicFrame>
        <p:nvGraphicFramePr>
          <p:cNvPr id="17" name="Table 4">
            <a:extLst>
              <a:ext uri="{FF2B5EF4-FFF2-40B4-BE49-F238E27FC236}">
                <a16:creationId xmlns:a16="http://schemas.microsoft.com/office/drawing/2014/main" id="{5BE68517-64C9-954E-A454-3E5C7D115565}"/>
              </a:ext>
            </a:extLst>
          </p:cNvPr>
          <p:cNvGraphicFramePr>
            <a:graphicFrameLocks noGrp="1"/>
          </p:cNvGraphicFramePr>
          <p:nvPr>
            <p:extLst>
              <p:ext uri="{D42A27DB-BD31-4B8C-83A1-F6EECF244321}">
                <p14:modId xmlns:p14="http://schemas.microsoft.com/office/powerpoint/2010/main" val="1497990970"/>
              </p:ext>
            </p:extLst>
          </p:nvPr>
        </p:nvGraphicFramePr>
        <p:xfrm>
          <a:off x="8428708" y="1052736"/>
          <a:ext cx="2176020" cy="2203200"/>
        </p:xfrm>
        <a:graphic>
          <a:graphicData uri="http://schemas.openxmlformats.org/drawingml/2006/table">
            <a:tbl>
              <a:tblPr firstRow="1" bandRow="1">
                <a:tableStyleId>{5C22544A-7EE6-4342-B048-85BDC9FD1C3A}</a:tableStyleId>
              </a:tblPr>
              <a:tblGrid>
                <a:gridCol w="362670">
                  <a:extLst>
                    <a:ext uri="{9D8B030D-6E8A-4147-A177-3AD203B41FA5}">
                      <a16:colId xmlns:a16="http://schemas.microsoft.com/office/drawing/2014/main" val="1789623706"/>
                    </a:ext>
                  </a:extLst>
                </a:gridCol>
                <a:gridCol w="362670">
                  <a:extLst>
                    <a:ext uri="{9D8B030D-6E8A-4147-A177-3AD203B41FA5}">
                      <a16:colId xmlns:a16="http://schemas.microsoft.com/office/drawing/2014/main" val="2270745811"/>
                    </a:ext>
                  </a:extLst>
                </a:gridCol>
                <a:gridCol w="362670">
                  <a:extLst>
                    <a:ext uri="{9D8B030D-6E8A-4147-A177-3AD203B41FA5}">
                      <a16:colId xmlns:a16="http://schemas.microsoft.com/office/drawing/2014/main" val="1291776902"/>
                    </a:ext>
                  </a:extLst>
                </a:gridCol>
                <a:gridCol w="362670">
                  <a:extLst>
                    <a:ext uri="{9D8B030D-6E8A-4147-A177-3AD203B41FA5}">
                      <a16:colId xmlns:a16="http://schemas.microsoft.com/office/drawing/2014/main" val="1418888458"/>
                    </a:ext>
                  </a:extLst>
                </a:gridCol>
                <a:gridCol w="362670">
                  <a:extLst>
                    <a:ext uri="{9D8B030D-6E8A-4147-A177-3AD203B41FA5}">
                      <a16:colId xmlns:a16="http://schemas.microsoft.com/office/drawing/2014/main" val="873593791"/>
                    </a:ext>
                  </a:extLst>
                </a:gridCol>
                <a:gridCol w="362670">
                  <a:extLst>
                    <a:ext uri="{9D8B030D-6E8A-4147-A177-3AD203B41FA5}">
                      <a16:colId xmlns:a16="http://schemas.microsoft.com/office/drawing/2014/main" val="2425162767"/>
                    </a:ext>
                  </a:extLst>
                </a:gridCol>
              </a:tblGrid>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358494950"/>
                  </a:ext>
                </a:extLst>
              </a:tr>
              <a:tr h="367200">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00B050"/>
                    </a:solid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02085372"/>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4214216049"/>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988776183"/>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C00000"/>
                    </a:solidFill>
                  </a:tcPr>
                </a:tc>
                <a:extLst>
                  <a:ext uri="{0D108BD9-81ED-4DB2-BD59-A6C34878D82A}">
                    <a16:rowId xmlns:a16="http://schemas.microsoft.com/office/drawing/2014/main" val="2478195810"/>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845136561"/>
                  </a:ext>
                </a:extLst>
              </a:tr>
            </a:tbl>
          </a:graphicData>
        </a:graphic>
      </p:graphicFrame>
      <p:pic>
        <p:nvPicPr>
          <p:cNvPr id="18" name="Graphic 17" descr="Arrow: Straight with solid fill">
            <a:extLst>
              <a:ext uri="{FF2B5EF4-FFF2-40B4-BE49-F238E27FC236}">
                <a16:creationId xmlns:a16="http://schemas.microsoft.com/office/drawing/2014/main" id="{6A65933A-0C8E-9442-AD64-4058D43891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775520" y="4411596"/>
            <a:ext cx="324373" cy="324373"/>
          </a:xfrm>
          <a:prstGeom prst="rect">
            <a:avLst/>
          </a:prstGeom>
        </p:spPr>
      </p:pic>
      <p:pic>
        <p:nvPicPr>
          <p:cNvPr id="19" name="Graphic 18" descr="Arrow: Straight with solid fill">
            <a:extLst>
              <a:ext uri="{FF2B5EF4-FFF2-40B4-BE49-F238E27FC236}">
                <a16:creationId xmlns:a16="http://schemas.microsoft.com/office/drawing/2014/main" id="{298EE45D-72B4-D146-8559-3DCB53D527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2152141" y="4411595"/>
            <a:ext cx="324373" cy="324373"/>
          </a:xfrm>
          <a:prstGeom prst="rect">
            <a:avLst/>
          </a:prstGeom>
        </p:spPr>
      </p:pic>
      <p:pic>
        <p:nvPicPr>
          <p:cNvPr id="20" name="Graphic 19" descr="Arrow: Straight with solid fill">
            <a:extLst>
              <a:ext uri="{FF2B5EF4-FFF2-40B4-BE49-F238E27FC236}">
                <a16:creationId xmlns:a16="http://schemas.microsoft.com/office/drawing/2014/main" id="{FC5873FF-7990-3A43-872F-5FB26ECAE1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2531267" y="5113507"/>
            <a:ext cx="324373" cy="324373"/>
          </a:xfrm>
          <a:prstGeom prst="rect">
            <a:avLst/>
          </a:prstGeom>
        </p:spPr>
      </p:pic>
      <p:pic>
        <p:nvPicPr>
          <p:cNvPr id="21" name="Graphic 20" descr="Arrow: Straight with solid fill">
            <a:extLst>
              <a:ext uri="{FF2B5EF4-FFF2-40B4-BE49-F238E27FC236}">
                <a16:creationId xmlns:a16="http://schemas.microsoft.com/office/drawing/2014/main" id="{11199B09-DC6D-9140-BB14-F130898748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2891307" y="5509888"/>
            <a:ext cx="324373" cy="324373"/>
          </a:xfrm>
          <a:prstGeom prst="rect">
            <a:avLst/>
          </a:prstGeom>
        </p:spPr>
      </p:pic>
      <p:pic>
        <p:nvPicPr>
          <p:cNvPr id="22" name="Graphic 21" descr="Arrow: Straight with solid fill">
            <a:extLst>
              <a:ext uri="{FF2B5EF4-FFF2-40B4-BE49-F238E27FC236}">
                <a16:creationId xmlns:a16="http://schemas.microsoft.com/office/drawing/2014/main" id="{2AEFB237-D15F-B04B-AE8D-7FEFEAFAA2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2514133" y="4411595"/>
            <a:ext cx="324373" cy="324373"/>
          </a:xfrm>
          <a:prstGeom prst="rect">
            <a:avLst/>
          </a:prstGeom>
        </p:spPr>
      </p:pic>
      <p:pic>
        <p:nvPicPr>
          <p:cNvPr id="23" name="Graphic 22" descr="Arrow: Straight with solid fill">
            <a:extLst>
              <a:ext uri="{FF2B5EF4-FFF2-40B4-BE49-F238E27FC236}">
                <a16:creationId xmlns:a16="http://schemas.microsoft.com/office/drawing/2014/main" id="{ABBE3F29-37B4-6D4E-821F-EBB651538B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2514133" y="4770911"/>
            <a:ext cx="324373" cy="324373"/>
          </a:xfrm>
          <a:prstGeom prst="rect">
            <a:avLst/>
          </a:prstGeom>
        </p:spPr>
      </p:pic>
      <p:pic>
        <p:nvPicPr>
          <p:cNvPr id="24" name="Graphic 23" descr="Arrow: Straight with solid fill">
            <a:extLst>
              <a:ext uri="{FF2B5EF4-FFF2-40B4-BE49-F238E27FC236}">
                <a16:creationId xmlns:a16="http://schemas.microsoft.com/office/drawing/2014/main" id="{629D8E40-45E6-B249-85E8-16F79AE7E3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2891306" y="5135886"/>
            <a:ext cx="324373" cy="324373"/>
          </a:xfrm>
          <a:prstGeom prst="rect">
            <a:avLst/>
          </a:prstGeom>
        </p:spPr>
      </p:pic>
      <p:pic>
        <p:nvPicPr>
          <p:cNvPr id="25" name="Graphic 24" descr="Arrow: Straight with solid fill">
            <a:extLst>
              <a:ext uri="{FF2B5EF4-FFF2-40B4-BE49-F238E27FC236}">
                <a16:creationId xmlns:a16="http://schemas.microsoft.com/office/drawing/2014/main" id="{48E296EA-CAF5-9A46-B869-95A73E357E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6846" y="4387881"/>
            <a:ext cx="324373" cy="324373"/>
          </a:xfrm>
          <a:prstGeom prst="rect">
            <a:avLst/>
          </a:prstGeom>
        </p:spPr>
      </p:pic>
      <p:pic>
        <p:nvPicPr>
          <p:cNvPr id="26" name="Graphic 25" descr="Arrow: Straight with solid fill">
            <a:extLst>
              <a:ext uri="{FF2B5EF4-FFF2-40B4-BE49-F238E27FC236}">
                <a16:creationId xmlns:a16="http://schemas.microsoft.com/office/drawing/2014/main" id="{EFA546C2-03A4-B341-9FA1-DE2E5CEB55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95861" y="4754190"/>
            <a:ext cx="324373" cy="324373"/>
          </a:xfrm>
          <a:prstGeom prst="rect">
            <a:avLst/>
          </a:prstGeom>
        </p:spPr>
      </p:pic>
      <p:pic>
        <p:nvPicPr>
          <p:cNvPr id="27" name="Graphic 26" descr="Arrow: Straight with solid fill">
            <a:extLst>
              <a:ext uri="{FF2B5EF4-FFF2-40B4-BE49-F238E27FC236}">
                <a16:creationId xmlns:a16="http://schemas.microsoft.com/office/drawing/2014/main" id="{6DEFE2A1-EC17-5E45-83C0-E713066C3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95861" y="5130913"/>
            <a:ext cx="324373" cy="324373"/>
          </a:xfrm>
          <a:prstGeom prst="rect">
            <a:avLst/>
          </a:prstGeom>
        </p:spPr>
      </p:pic>
      <p:pic>
        <p:nvPicPr>
          <p:cNvPr id="28" name="Graphic 27" descr="Arrow: Straight with solid fill">
            <a:extLst>
              <a:ext uri="{FF2B5EF4-FFF2-40B4-BE49-F238E27FC236}">
                <a16:creationId xmlns:a16="http://schemas.microsoft.com/office/drawing/2014/main" id="{12D80724-D276-B749-9E2C-7D1B6A5C9F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795861" y="5495699"/>
            <a:ext cx="324373" cy="324373"/>
          </a:xfrm>
          <a:prstGeom prst="rect">
            <a:avLst/>
          </a:prstGeom>
        </p:spPr>
      </p:pic>
      <p:pic>
        <p:nvPicPr>
          <p:cNvPr id="29" name="Graphic 28" descr="Arrow: Straight with solid fill">
            <a:extLst>
              <a:ext uri="{FF2B5EF4-FFF2-40B4-BE49-F238E27FC236}">
                <a16:creationId xmlns:a16="http://schemas.microsoft.com/office/drawing/2014/main" id="{9F74243F-E607-DE4C-85F7-7B8E8AEBD0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3241403" y="5509889"/>
            <a:ext cx="324373" cy="324373"/>
          </a:xfrm>
          <a:prstGeom prst="rect">
            <a:avLst/>
          </a:prstGeom>
        </p:spPr>
      </p:pic>
      <p:graphicFrame>
        <p:nvGraphicFramePr>
          <p:cNvPr id="30" name="Table 4">
            <a:extLst>
              <a:ext uri="{FF2B5EF4-FFF2-40B4-BE49-F238E27FC236}">
                <a16:creationId xmlns:a16="http://schemas.microsoft.com/office/drawing/2014/main" id="{4FB13D9F-0737-1349-8A7C-0733B23CB9F7}"/>
              </a:ext>
            </a:extLst>
          </p:cNvPr>
          <p:cNvGraphicFramePr>
            <a:graphicFrameLocks noGrp="1"/>
          </p:cNvGraphicFramePr>
          <p:nvPr>
            <p:extLst>
              <p:ext uri="{D42A27DB-BD31-4B8C-83A1-F6EECF244321}">
                <p14:modId xmlns:p14="http://schemas.microsoft.com/office/powerpoint/2010/main" val="3827628512"/>
              </p:ext>
            </p:extLst>
          </p:nvPr>
        </p:nvGraphicFramePr>
        <p:xfrm>
          <a:off x="8428708" y="4005064"/>
          <a:ext cx="2176020" cy="2203200"/>
        </p:xfrm>
        <a:graphic>
          <a:graphicData uri="http://schemas.openxmlformats.org/drawingml/2006/table">
            <a:tbl>
              <a:tblPr firstRow="1" bandRow="1">
                <a:tableStyleId>{5C22544A-7EE6-4342-B048-85BDC9FD1C3A}</a:tableStyleId>
              </a:tblPr>
              <a:tblGrid>
                <a:gridCol w="362670">
                  <a:extLst>
                    <a:ext uri="{9D8B030D-6E8A-4147-A177-3AD203B41FA5}">
                      <a16:colId xmlns:a16="http://schemas.microsoft.com/office/drawing/2014/main" val="1789623706"/>
                    </a:ext>
                  </a:extLst>
                </a:gridCol>
                <a:gridCol w="362670">
                  <a:extLst>
                    <a:ext uri="{9D8B030D-6E8A-4147-A177-3AD203B41FA5}">
                      <a16:colId xmlns:a16="http://schemas.microsoft.com/office/drawing/2014/main" val="2270745811"/>
                    </a:ext>
                  </a:extLst>
                </a:gridCol>
                <a:gridCol w="362670">
                  <a:extLst>
                    <a:ext uri="{9D8B030D-6E8A-4147-A177-3AD203B41FA5}">
                      <a16:colId xmlns:a16="http://schemas.microsoft.com/office/drawing/2014/main" val="1291776902"/>
                    </a:ext>
                  </a:extLst>
                </a:gridCol>
                <a:gridCol w="362670">
                  <a:extLst>
                    <a:ext uri="{9D8B030D-6E8A-4147-A177-3AD203B41FA5}">
                      <a16:colId xmlns:a16="http://schemas.microsoft.com/office/drawing/2014/main" val="1418888458"/>
                    </a:ext>
                  </a:extLst>
                </a:gridCol>
                <a:gridCol w="362670">
                  <a:extLst>
                    <a:ext uri="{9D8B030D-6E8A-4147-A177-3AD203B41FA5}">
                      <a16:colId xmlns:a16="http://schemas.microsoft.com/office/drawing/2014/main" val="873593791"/>
                    </a:ext>
                  </a:extLst>
                </a:gridCol>
                <a:gridCol w="362670">
                  <a:extLst>
                    <a:ext uri="{9D8B030D-6E8A-4147-A177-3AD203B41FA5}">
                      <a16:colId xmlns:a16="http://schemas.microsoft.com/office/drawing/2014/main" val="2425162767"/>
                    </a:ext>
                  </a:extLst>
                </a:gridCol>
              </a:tblGrid>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358494950"/>
                  </a:ext>
                </a:extLst>
              </a:tr>
              <a:tr h="367200">
                <a:tc>
                  <a:txBody>
                    <a:bodyPr/>
                    <a:lstStyle/>
                    <a:p>
                      <a:pPr algn="ctr"/>
                      <a:r>
                        <a:rPr lang="en-US" sz="900" b="1" dirty="0">
                          <a:solidFill>
                            <a:schemeClr val="tx1"/>
                          </a:solidFill>
                        </a:rPr>
                        <a:t>-1</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00B050"/>
                    </a:solidFill>
                  </a:tcPr>
                </a:tc>
                <a:tc>
                  <a:txBody>
                    <a:bodyPr/>
                    <a:lstStyle/>
                    <a:p>
                      <a:pPr algn="ctr"/>
                      <a:r>
                        <a:rPr lang="en-US" sz="900" b="1" dirty="0">
                          <a:solidFill>
                            <a:schemeClr val="tx1"/>
                          </a:solidFill>
                        </a:rPr>
                        <a:t>-1</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sz="900" b="1" dirty="0">
                          <a:solidFill>
                            <a:schemeClr val="tx1"/>
                          </a:solidFill>
                        </a:rPr>
                        <a:t>-1</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r>
                        <a:rPr lang="en-US" sz="900" b="1" dirty="0">
                          <a:solidFill>
                            <a:schemeClr val="tx1"/>
                          </a:solidFill>
                        </a:rPr>
                        <a:t>-1</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sz="900" b="1" dirty="0">
                          <a:solidFill>
                            <a:schemeClr val="tx1"/>
                          </a:solidFill>
                        </a:rPr>
                        <a:t>-1</a:t>
                      </a:r>
                    </a:p>
                  </a:txBody>
                  <a:tcPr anchor="ctr">
                    <a:lnL w="12700" cap="flat" cmpd="sng" algn="ctr">
                      <a:solidFill>
                        <a:schemeClr val="bg1">
                          <a:lumMod val="95000"/>
                        </a:schemeClr>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02085372"/>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r>
                        <a:rPr lang="en-US" sz="900" b="1" dirty="0">
                          <a:solidFill>
                            <a:schemeClr val="tx1"/>
                          </a:solidFill>
                        </a:rPr>
                        <a:t>-1</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4214216049"/>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r>
                        <a:rPr lang="en-US" sz="900" b="1" dirty="0">
                          <a:solidFill>
                            <a:schemeClr val="tx1"/>
                          </a:solidFill>
                        </a:rPr>
                        <a:t>-1</a:t>
                      </a:r>
                    </a:p>
                  </a:txBody>
                  <a:tcPr anchor="ctr">
                    <a:lnL w="28575" cap="flat" cmpd="sng" algn="ctr">
                      <a:solidFill>
                        <a:schemeClr val="bg2"/>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r>
                        <a:rPr lang="en-US" sz="900" b="1" dirty="0">
                          <a:solidFill>
                            <a:schemeClr val="tx1"/>
                          </a:solidFill>
                        </a:rPr>
                        <a:t>-1</a:t>
                      </a:r>
                    </a:p>
                  </a:txBody>
                  <a:tcPr anchor="ctr">
                    <a:lnL w="12700" cap="flat" cmpd="sng" algn="ctr">
                      <a:solidFill>
                        <a:schemeClr val="bg1">
                          <a:lumMod val="95000"/>
                        </a:schemeClr>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988776183"/>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r>
                        <a:rPr lang="en-US" sz="900" b="1" dirty="0">
                          <a:solidFill>
                            <a:schemeClr val="tx1"/>
                          </a:solidFill>
                        </a:rPr>
                        <a:t>-1</a:t>
                      </a:r>
                    </a:p>
                  </a:txBody>
                  <a:tcPr anchor="ctr">
                    <a:lnL w="28575" cap="flat" cmpd="sng" algn="ctr">
                      <a:solidFill>
                        <a:schemeClr val="bg2"/>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a:r>
                        <a:rPr lang="en-US" sz="900" b="1" dirty="0">
                          <a:solidFill>
                            <a:schemeClr val="tx1"/>
                          </a:solidFill>
                        </a:rPr>
                        <a:t>-1</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C00000"/>
                    </a:solidFill>
                  </a:tcPr>
                </a:tc>
                <a:extLst>
                  <a:ext uri="{0D108BD9-81ED-4DB2-BD59-A6C34878D82A}">
                    <a16:rowId xmlns:a16="http://schemas.microsoft.com/office/drawing/2014/main" val="2478195810"/>
                  </a:ext>
                </a:extLst>
              </a:tr>
              <a:tr h="367200">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tc>
                  <a:txBody>
                    <a:bodyPr/>
                    <a:lstStyle/>
                    <a:p>
                      <a:pPr algn="ctr"/>
                      <a:endParaRPr lang="en-US" sz="9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845136561"/>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820159-B9DF-3940-8A93-CB4A6EBE8265}"/>
                  </a:ext>
                </a:extLst>
              </p:cNvPr>
              <p:cNvSpPr txBox="1"/>
              <p:nvPr/>
            </p:nvSpPr>
            <p:spPr>
              <a:xfrm>
                <a:off x="1958047" y="3478317"/>
                <a:ext cx="1005532" cy="369332"/>
              </a:xfrm>
              <a:prstGeom prst="rect">
                <a:avLst/>
              </a:prstGeom>
              <a:noFill/>
            </p:spPr>
            <p:txBody>
              <a:bodyPr wrap="none" rtlCol="0">
                <a:spAutoFit/>
              </a:bodyPr>
              <a:lstStyle/>
              <a:p>
                <a:r>
                  <a:rPr lang="en-US" dirty="0"/>
                  <a:t>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p:txBody>
          </p:sp>
        </mc:Choice>
        <mc:Fallback xmlns="">
          <p:sp>
            <p:nvSpPr>
              <p:cNvPr id="13" name="TextBox 12">
                <a:extLst>
                  <a:ext uri="{FF2B5EF4-FFF2-40B4-BE49-F238E27FC236}">
                    <a16:creationId xmlns:a16="http://schemas.microsoft.com/office/drawing/2014/main" id="{0D820159-B9DF-3940-8A93-CB4A6EBE8265}"/>
                  </a:ext>
                </a:extLst>
              </p:cNvPr>
              <p:cNvSpPr txBox="1">
                <a:spLocks noRot="1" noChangeAspect="1" noMove="1" noResize="1" noEditPoints="1" noAdjustHandles="1" noChangeArrowheads="1" noChangeShapeType="1" noTextEdit="1"/>
              </p:cNvSpPr>
              <p:nvPr/>
            </p:nvSpPr>
            <p:spPr>
              <a:xfrm>
                <a:off x="1958047" y="3478317"/>
                <a:ext cx="1005532" cy="369332"/>
              </a:xfrm>
              <a:prstGeom prst="rect">
                <a:avLst/>
              </a:prstGeom>
              <a:blipFill>
                <a:blip r:embed="rId4"/>
                <a:stretch>
                  <a:fillRect l="-5000"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15696DC-F12E-0B4D-BB43-09CC596C5BEB}"/>
                  </a:ext>
                </a:extLst>
              </p:cNvPr>
              <p:cNvSpPr txBox="1"/>
              <p:nvPr/>
            </p:nvSpPr>
            <p:spPr>
              <a:xfrm>
                <a:off x="5006778" y="3478317"/>
                <a:ext cx="2011320" cy="369332"/>
              </a:xfrm>
              <a:prstGeom prst="rect">
                <a:avLst/>
              </a:prstGeom>
              <a:noFill/>
            </p:spPr>
            <p:txBody>
              <a:bodyPr wrap="none" rtlCol="0">
                <a:spAutoFit/>
              </a:bodyPr>
              <a:lstStyle/>
              <a:p>
                <a:r>
                  <a:rPr lang="en-US" dirty="0"/>
                  <a:t>Value Function </a:t>
                </a:r>
                <a14:m>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m:rPr>
                            <m:sty m:val="p"/>
                          </m:rPr>
                          <a:rPr lang="en-GB" b="0" i="0" smtClean="0">
                            <a:latin typeface="Cambria Math" panose="02040503050406030204" pitchFamily="18" charset="0"/>
                            <a:ea typeface="Cambria Math" panose="02040503050406030204" pitchFamily="18" charset="0"/>
                          </a:rPr>
                          <m:t>v</m:t>
                        </m:r>
                      </m:e>
                      <m:sub>
                        <m:r>
                          <a:rPr lang="en-US" i="1" smtClean="0">
                            <a:latin typeface="Cambria Math" panose="02040503050406030204" pitchFamily="18" charset="0"/>
                            <a:ea typeface="Cambria Math" panose="02040503050406030204" pitchFamily="18" charset="0"/>
                          </a:rPr>
                          <m:t>𝜋</m:t>
                        </m:r>
                      </m:sub>
                    </m:sSub>
                  </m:oMath>
                </a14:m>
                <a:endParaRPr lang="en-US" dirty="0"/>
              </a:p>
            </p:txBody>
          </p:sp>
        </mc:Choice>
        <mc:Fallback xmlns="">
          <p:sp>
            <p:nvSpPr>
              <p:cNvPr id="32" name="TextBox 31">
                <a:extLst>
                  <a:ext uri="{FF2B5EF4-FFF2-40B4-BE49-F238E27FC236}">
                    <a16:creationId xmlns:a16="http://schemas.microsoft.com/office/drawing/2014/main" id="{615696DC-F12E-0B4D-BB43-09CC596C5BEB}"/>
                  </a:ext>
                </a:extLst>
              </p:cNvPr>
              <p:cNvSpPr txBox="1">
                <a:spLocks noRot="1" noChangeAspect="1" noMove="1" noResize="1" noEditPoints="1" noAdjustHandles="1" noChangeArrowheads="1" noChangeShapeType="1" noTextEdit="1"/>
              </p:cNvSpPr>
              <p:nvPr/>
            </p:nvSpPr>
            <p:spPr>
              <a:xfrm>
                <a:off x="5006778" y="3478317"/>
                <a:ext cx="2011320" cy="369332"/>
              </a:xfrm>
              <a:prstGeom prst="rect">
                <a:avLst/>
              </a:prstGeom>
              <a:blipFill>
                <a:blip r:embed="rId5"/>
                <a:stretch>
                  <a:fillRect l="-2516" t="-10345" b="-2758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79A0F04-F9FD-D24D-90A8-3ADDEF194559}"/>
              </a:ext>
            </a:extLst>
          </p:cNvPr>
          <p:cNvSpPr txBox="1"/>
          <p:nvPr/>
        </p:nvSpPr>
        <p:spPr>
          <a:xfrm>
            <a:off x="9192344" y="3478317"/>
            <a:ext cx="813043" cy="369332"/>
          </a:xfrm>
          <a:prstGeom prst="rect">
            <a:avLst/>
          </a:prstGeom>
          <a:noFill/>
        </p:spPr>
        <p:txBody>
          <a:bodyPr wrap="none" rtlCol="0">
            <a:spAutoFit/>
          </a:bodyPr>
          <a:lstStyle/>
          <a:p>
            <a:r>
              <a:rPr lang="en-GB" dirty="0"/>
              <a:t>Model</a:t>
            </a:r>
            <a:endParaRPr lang="en-US" dirty="0"/>
          </a:p>
        </p:txBody>
      </p:sp>
      <p:sp>
        <p:nvSpPr>
          <p:cNvPr id="34" name="TextBox 33">
            <a:extLst>
              <a:ext uri="{FF2B5EF4-FFF2-40B4-BE49-F238E27FC236}">
                <a16:creationId xmlns:a16="http://schemas.microsoft.com/office/drawing/2014/main" id="{81C9B031-3087-B946-97A0-825C5BEF111B}"/>
              </a:ext>
            </a:extLst>
          </p:cNvPr>
          <p:cNvSpPr txBox="1"/>
          <p:nvPr/>
        </p:nvSpPr>
        <p:spPr>
          <a:xfrm>
            <a:off x="9142256" y="547575"/>
            <a:ext cx="748923" cy="369332"/>
          </a:xfrm>
          <a:prstGeom prst="rect">
            <a:avLst/>
          </a:prstGeom>
          <a:noFill/>
        </p:spPr>
        <p:txBody>
          <a:bodyPr wrap="none" rtlCol="0">
            <a:spAutoFit/>
          </a:bodyPr>
          <a:lstStyle/>
          <a:p>
            <a:r>
              <a:rPr lang="en-GB" dirty="0"/>
              <a:t>Maze</a:t>
            </a:r>
            <a:endParaRPr lang="en-US" dirty="0"/>
          </a:p>
        </p:txBody>
      </p:sp>
    </p:spTree>
    <p:extLst>
      <p:ext uri="{BB962C8B-B14F-4D97-AF65-F5344CB8AC3E}">
        <p14:creationId xmlns:p14="http://schemas.microsoft.com/office/powerpoint/2010/main" val="83352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FC7A-CCA0-6842-9A76-5EB929A2A6F3}"/>
              </a:ext>
            </a:extLst>
          </p:cNvPr>
          <p:cNvSpPr>
            <a:spLocks noGrp="1"/>
          </p:cNvSpPr>
          <p:nvPr>
            <p:ph type="title"/>
          </p:nvPr>
        </p:nvSpPr>
        <p:spPr/>
        <p:txBody>
          <a:bodyPr/>
          <a:lstStyle/>
          <a:p>
            <a:r>
              <a:rPr lang="en-US" dirty="0"/>
              <a:t>Categorizing RL Agents</a:t>
            </a:r>
          </a:p>
        </p:txBody>
      </p:sp>
      <p:sp>
        <p:nvSpPr>
          <p:cNvPr id="3" name="Content Placeholder 2">
            <a:extLst>
              <a:ext uri="{FF2B5EF4-FFF2-40B4-BE49-F238E27FC236}">
                <a16:creationId xmlns:a16="http://schemas.microsoft.com/office/drawing/2014/main" id="{46F7229D-DA31-4947-8AB1-019547193505}"/>
              </a:ext>
            </a:extLst>
          </p:cNvPr>
          <p:cNvSpPr>
            <a:spLocks noGrp="1"/>
          </p:cNvSpPr>
          <p:nvPr>
            <p:ph idx="1"/>
          </p:nvPr>
        </p:nvSpPr>
        <p:spPr>
          <a:xfrm>
            <a:off x="440267" y="1052736"/>
            <a:ext cx="4719629" cy="4967065"/>
          </a:xfrm>
        </p:spPr>
        <p:txBody>
          <a:bodyPr/>
          <a:lstStyle/>
          <a:p>
            <a:pPr marL="0" indent="0">
              <a:buNone/>
            </a:pPr>
            <a:r>
              <a:rPr lang="en-US" sz="2000" dirty="0"/>
              <a:t>Each RL method can be catharized into:</a:t>
            </a:r>
          </a:p>
          <a:p>
            <a:pPr marL="0" indent="0">
              <a:buNone/>
            </a:pPr>
            <a:endParaRPr lang="en-US" sz="2000" dirty="0"/>
          </a:p>
          <a:p>
            <a:r>
              <a:rPr lang="en-US" sz="2000" dirty="0"/>
              <a:t>Value Based</a:t>
            </a:r>
          </a:p>
          <a:p>
            <a:pPr lvl="1"/>
            <a:r>
              <a:rPr lang="en-US" sz="1800" dirty="0"/>
              <a:t>No Policy (Implicit)</a:t>
            </a:r>
          </a:p>
          <a:p>
            <a:pPr lvl="1"/>
            <a:r>
              <a:rPr lang="en-US" sz="1800" dirty="0"/>
              <a:t>Value Function</a:t>
            </a:r>
          </a:p>
          <a:p>
            <a:r>
              <a:rPr lang="en-US" sz="2000" dirty="0"/>
              <a:t>Policy Based</a:t>
            </a:r>
          </a:p>
          <a:p>
            <a:pPr lvl="1"/>
            <a:r>
              <a:rPr lang="en-US" sz="1800" dirty="0"/>
              <a:t>Policy</a:t>
            </a:r>
          </a:p>
          <a:p>
            <a:pPr lvl="1"/>
            <a:r>
              <a:rPr lang="en-US" sz="1800" dirty="0"/>
              <a:t>No Value Function</a:t>
            </a:r>
          </a:p>
          <a:p>
            <a:r>
              <a:rPr lang="en-US" sz="2000" dirty="0"/>
              <a:t>Actor Critic</a:t>
            </a:r>
          </a:p>
          <a:p>
            <a:pPr lvl="1"/>
            <a:r>
              <a:rPr lang="en-US" sz="1800" dirty="0"/>
              <a:t>Policy</a:t>
            </a:r>
          </a:p>
          <a:p>
            <a:pPr lvl="1"/>
            <a:r>
              <a:rPr lang="en-US" sz="1800" dirty="0"/>
              <a:t>Value Function</a:t>
            </a:r>
          </a:p>
        </p:txBody>
      </p:sp>
      <p:sp>
        <p:nvSpPr>
          <p:cNvPr id="4" name="Content Placeholder 2">
            <a:extLst>
              <a:ext uri="{FF2B5EF4-FFF2-40B4-BE49-F238E27FC236}">
                <a16:creationId xmlns:a16="http://schemas.microsoft.com/office/drawing/2014/main" id="{08214FA5-75AF-4940-BD5E-F1162DF2B0D4}"/>
              </a:ext>
            </a:extLst>
          </p:cNvPr>
          <p:cNvSpPr txBox="1">
            <a:spLocks/>
          </p:cNvSpPr>
          <p:nvPr/>
        </p:nvSpPr>
        <p:spPr bwMode="auto">
          <a:xfrm>
            <a:off x="5163922" y="1059596"/>
            <a:ext cx="4719629" cy="496706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ＭＳ Ｐゴシック" charset="-128"/>
                <a:cs typeface="Helvetica Neue Light"/>
              </a:defRPr>
            </a:lvl1pPr>
            <a:lvl2pPr marL="742950" indent="-285750" algn="l" rtl="0" eaLnBrk="1" fontAlgn="base" hangingPunct="1">
              <a:spcBef>
                <a:spcPct val="20000"/>
              </a:spcBef>
              <a:spcAft>
                <a:spcPct val="0"/>
              </a:spcAft>
              <a:buChar char="–"/>
              <a:defRPr sz="2400">
                <a:solidFill>
                  <a:schemeClr val="tx1"/>
                </a:solidFill>
                <a:latin typeface="+mn-lt"/>
                <a:ea typeface="Helvetica Neue Light" charset="0"/>
                <a:cs typeface="Helvetica Neue Light"/>
              </a:defRPr>
            </a:lvl2pPr>
            <a:lvl3pPr marL="11430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a:defRPr>
            </a:lvl3pPr>
            <a:lvl4pPr marL="16002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4pPr>
            <a:lvl5pPr marL="2057400" indent="-228600" algn="l" rtl="0" eaLnBrk="1" fontAlgn="base" hangingPunct="1">
              <a:spcBef>
                <a:spcPct val="20000"/>
              </a:spcBef>
              <a:spcAft>
                <a:spcPct val="0"/>
              </a:spcAft>
              <a:buChar char="»"/>
              <a:defRPr sz="2000">
                <a:solidFill>
                  <a:schemeClr val="tx1"/>
                </a:solidFill>
                <a:latin typeface="+mn-lt"/>
                <a:ea typeface="Helvetica Neue Light" charset="0"/>
                <a:cs typeface="Helvetica Neue Light" charset="0"/>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sz="2000" kern="0" dirty="0"/>
              <a:t>Model Free</a:t>
            </a:r>
          </a:p>
          <a:p>
            <a:pPr lvl="1"/>
            <a:r>
              <a:rPr lang="en-US" sz="1600" kern="0" dirty="0"/>
              <a:t>Policy and/or Value Function</a:t>
            </a:r>
          </a:p>
          <a:p>
            <a:pPr lvl="1"/>
            <a:r>
              <a:rPr lang="en-US" sz="1600" kern="0" dirty="0"/>
              <a:t>No Model</a:t>
            </a:r>
          </a:p>
          <a:p>
            <a:r>
              <a:rPr lang="en-US" sz="2000" kern="0" dirty="0"/>
              <a:t>Model Based</a:t>
            </a:r>
          </a:p>
          <a:p>
            <a:pPr lvl="1"/>
            <a:r>
              <a:rPr lang="en-US" sz="1600" kern="0" dirty="0"/>
              <a:t>Policy and/or Value Function</a:t>
            </a:r>
          </a:p>
          <a:p>
            <a:pPr lvl="1"/>
            <a:r>
              <a:rPr lang="en-US" sz="1600" kern="0" dirty="0"/>
              <a:t>Model</a:t>
            </a:r>
          </a:p>
        </p:txBody>
      </p:sp>
    </p:spTree>
    <p:extLst>
      <p:ext uri="{BB962C8B-B14F-4D97-AF65-F5344CB8AC3E}">
        <p14:creationId xmlns:p14="http://schemas.microsoft.com/office/powerpoint/2010/main" val="658813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9922-A313-3744-BBF7-7DB9F3E224DC}"/>
              </a:ext>
            </a:extLst>
          </p:cNvPr>
          <p:cNvSpPr>
            <a:spLocks noGrp="1"/>
          </p:cNvSpPr>
          <p:nvPr>
            <p:ph type="title"/>
          </p:nvPr>
        </p:nvSpPr>
        <p:spPr/>
        <p:txBody>
          <a:bodyPr/>
          <a:lstStyle/>
          <a:p>
            <a:r>
              <a:rPr lang="en-US" dirty="0"/>
              <a:t>Learning vs Planning</a:t>
            </a:r>
          </a:p>
        </p:txBody>
      </p:sp>
      <p:sp>
        <p:nvSpPr>
          <p:cNvPr id="3" name="Content Placeholder 2">
            <a:extLst>
              <a:ext uri="{FF2B5EF4-FFF2-40B4-BE49-F238E27FC236}">
                <a16:creationId xmlns:a16="http://schemas.microsoft.com/office/drawing/2014/main" id="{7FB948E9-0290-724B-A531-053B545F2F2B}"/>
              </a:ext>
            </a:extLst>
          </p:cNvPr>
          <p:cNvSpPr>
            <a:spLocks noGrp="1"/>
          </p:cNvSpPr>
          <p:nvPr>
            <p:ph idx="1"/>
          </p:nvPr>
        </p:nvSpPr>
        <p:spPr/>
        <p:txBody>
          <a:bodyPr/>
          <a:lstStyle/>
          <a:p>
            <a:pPr marL="0" indent="0">
              <a:buNone/>
            </a:pPr>
            <a:r>
              <a:rPr lang="en-GB" sz="2000" dirty="0"/>
              <a:t>There are two fundamental problems in sequential decision making.</a:t>
            </a:r>
          </a:p>
          <a:p>
            <a:pPr marL="0" indent="0">
              <a:buNone/>
            </a:pPr>
            <a:endParaRPr lang="en-GB" sz="2000" dirty="0"/>
          </a:p>
          <a:p>
            <a:pPr marL="0" indent="0">
              <a:buNone/>
            </a:pPr>
            <a:r>
              <a:rPr lang="en-GB" sz="2000" dirty="0"/>
              <a:t>Learning: </a:t>
            </a:r>
          </a:p>
          <a:p>
            <a:r>
              <a:rPr lang="en-GB" sz="2000" dirty="0"/>
              <a:t>the environment is initially unknown; </a:t>
            </a:r>
          </a:p>
          <a:p>
            <a:r>
              <a:rPr lang="en-GB" sz="2000" dirty="0"/>
              <a:t>the agent interacts with the environment;</a:t>
            </a:r>
          </a:p>
          <a:p>
            <a:r>
              <a:rPr lang="en-GB" sz="2000" dirty="0"/>
              <a:t>the agent improves its policy. </a:t>
            </a:r>
          </a:p>
          <a:p>
            <a:endParaRPr lang="en-GB" sz="2000" dirty="0"/>
          </a:p>
          <a:p>
            <a:pPr marL="0" indent="0">
              <a:buNone/>
            </a:pPr>
            <a:r>
              <a:rPr lang="en-GB" sz="2000" dirty="0"/>
              <a:t>Planning: </a:t>
            </a:r>
          </a:p>
          <a:p>
            <a:r>
              <a:rPr lang="en-GB" sz="2000" dirty="0"/>
              <a:t>a model of the environment is known; </a:t>
            </a:r>
          </a:p>
          <a:p>
            <a:r>
              <a:rPr lang="en-GB" sz="2000" dirty="0"/>
              <a:t>the agent performs computations with its model (without any external interaction);</a:t>
            </a:r>
          </a:p>
          <a:p>
            <a:r>
              <a:rPr lang="en-GB" sz="2000" dirty="0"/>
              <a:t>the agent improves its policy by searching.</a:t>
            </a:r>
            <a:endParaRPr lang="en-US" sz="2000" dirty="0"/>
          </a:p>
        </p:txBody>
      </p:sp>
    </p:spTree>
    <p:extLst>
      <p:ext uri="{BB962C8B-B14F-4D97-AF65-F5344CB8AC3E}">
        <p14:creationId xmlns:p14="http://schemas.microsoft.com/office/powerpoint/2010/main" val="66973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0020-214E-7F4C-8B2C-92ED273DDFAD}"/>
              </a:ext>
            </a:extLst>
          </p:cNvPr>
          <p:cNvSpPr>
            <a:spLocks noGrp="1"/>
          </p:cNvSpPr>
          <p:nvPr>
            <p:ph type="title"/>
          </p:nvPr>
        </p:nvSpPr>
        <p:spPr/>
        <p:txBody>
          <a:bodyPr/>
          <a:lstStyle/>
          <a:p>
            <a:r>
              <a:rPr lang="en-US" dirty="0"/>
              <a:t>Class of RL Problems</a:t>
            </a:r>
          </a:p>
        </p:txBody>
      </p:sp>
      <p:sp>
        <p:nvSpPr>
          <p:cNvPr id="3" name="Content Placeholder 2">
            <a:extLst>
              <a:ext uri="{FF2B5EF4-FFF2-40B4-BE49-F238E27FC236}">
                <a16:creationId xmlns:a16="http://schemas.microsoft.com/office/drawing/2014/main" id="{6A52D75A-CD23-ED49-B098-232F7ABAE65A}"/>
              </a:ext>
            </a:extLst>
          </p:cNvPr>
          <p:cNvSpPr>
            <a:spLocks noGrp="1"/>
          </p:cNvSpPr>
          <p:nvPr>
            <p:ph idx="1"/>
          </p:nvPr>
        </p:nvSpPr>
        <p:spPr/>
        <p:txBody>
          <a:bodyPr anchor="ctr"/>
          <a:lstStyle/>
          <a:p>
            <a:pPr marL="0" indent="0">
              <a:buNone/>
            </a:pPr>
            <a:r>
              <a:rPr lang="en-US" sz="2400" dirty="0"/>
              <a:t>Deterministic or nondeterministic outcomes.</a:t>
            </a:r>
          </a:p>
          <a:p>
            <a:pPr marL="0" indent="0">
              <a:buNone/>
            </a:pPr>
            <a:endParaRPr lang="en-US" sz="2400" dirty="0"/>
          </a:p>
          <a:p>
            <a:pPr marL="0" indent="0">
              <a:buNone/>
            </a:pPr>
            <a:endParaRPr lang="en-US" sz="2400" dirty="0"/>
          </a:p>
          <a:p>
            <a:pPr marL="0" indent="0">
              <a:buNone/>
            </a:pPr>
            <a:r>
              <a:rPr lang="en-US" sz="2400" dirty="0"/>
              <a:t>When deterministic agents have prior knowledge about the effects of its actions on the environment. Not, when nondeterministic.</a:t>
            </a:r>
          </a:p>
          <a:p>
            <a:pPr marL="0" indent="0">
              <a:buNone/>
            </a:pPr>
            <a:endParaRPr lang="en-US" sz="2400" dirty="0"/>
          </a:p>
          <a:p>
            <a:pPr marL="0" indent="0">
              <a:buNone/>
            </a:pPr>
            <a:endParaRPr lang="en-US" sz="2400" dirty="0"/>
          </a:p>
          <a:p>
            <a:pPr marL="0" indent="0">
              <a:buNone/>
            </a:pPr>
            <a:r>
              <a:rPr lang="en-US" sz="2400" dirty="0"/>
              <a:t>Usually, actions may have nondeterministic outcomes, and the agent lacks a domain theory that describes outcomes of its actions.</a:t>
            </a:r>
          </a:p>
        </p:txBody>
      </p:sp>
    </p:spTree>
    <p:extLst>
      <p:ext uri="{BB962C8B-B14F-4D97-AF65-F5344CB8AC3E}">
        <p14:creationId xmlns:p14="http://schemas.microsoft.com/office/powerpoint/2010/main" val="3167374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E1071-1EA9-0240-BD2B-7735DF6FBFCB}"/>
              </a:ext>
            </a:extLst>
          </p:cNvPr>
          <p:cNvSpPr>
            <a:spLocks noGrp="1"/>
          </p:cNvSpPr>
          <p:nvPr>
            <p:ph type="title"/>
          </p:nvPr>
        </p:nvSpPr>
        <p:spPr/>
        <p:txBody>
          <a:bodyPr/>
          <a:lstStyle/>
          <a:p>
            <a:r>
              <a:rPr lang="en-US" dirty="0"/>
              <a:t>RL Methods</a:t>
            </a:r>
          </a:p>
        </p:txBody>
      </p:sp>
      <p:sp>
        <p:nvSpPr>
          <p:cNvPr id="3" name="Content Placeholder 2">
            <a:extLst>
              <a:ext uri="{FF2B5EF4-FFF2-40B4-BE49-F238E27FC236}">
                <a16:creationId xmlns:a16="http://schemas.microsoft.com/office/drawing/2014/main" id="{E02C93FD-B0B9-5148-ABF9-7F1D06CBFCBE}"/>
              </a:ext>
            </a:extLst>
          </p:cNvPr>
          <p:cNvSpPr>
            <a:spLocks noGrp="1"/>
          </p:cNvSpPr>
          <p:nvPr>
            <p:ph idx="1"/>
          </p:nvPr>
        </p:nvSpPr>
        <p:spPr/>
        <p:txBody>
          <a:bodyPr anchor="ctr"/>
          <a:lstStyle/>
          <a:p>
            <a:pPr marL="0" indent="0">
              <a:buNone/>
            </a:pPr>
            <a:r>
              <a:rPr lang="en-US" sz="2000" dirty="0"/>
              <a:t>Tabular Solution Methods</a:t>
            </a:r>
          </a:p>
          <a:p>
            <a:r>
              <a:rPr lang="en-US" sz="2000" dirty="0"/>
              <a:t>Multi-Arm Bandits</a:t>
            </a:r>
          </a:p>
          <a:p>
            <a:r>
              <a:rPr lang="en-US" sz="2000" dirty="0"/>
              <a:t>Markov Decision Processes</a:t>
            </a:r>
          </a:p>
          <a:p>
            <a:r>
              <a:rPr lang="en-US" sz="2000" dirty="0"/>
              <a:t>Dynamic Programming</a:t>
            </a:r>
          </a:p>
          <a:p>
            <a:r>
              <a:rPr lang="en-US" sz="2000" dirty="0"/>
              <a:t>Monte Carlo Methods</a:t>
            </a:r>
          </a:p>
          <a:p>
            <a:r>
              <a:rPr lang="en-US" sz="2000" dirty="0"/>
              <a:t>Temporal-Difference Learning</a:t>
            </a:r>
          </a:p>
          <a:p>
            <a:pPr marL="0" indent="0">
              <a:buNone/>
            </a:pPr>
            <a:endParaRPr lang="en-US" sz="2000" dirty="0"/>
          </a:p>
          <a:p>
            <a:pPr marL="0" indent="0">
              <a:buNone/>
            </a:pPr>
            <a:r>
              <a:rPr lang="en-US" sz="2000" dirty="0"/>
              <a:t>Approximate Solution Methods</a:t>
            </a:r>
          </a:p>
          <a:p>
            <a:r>
              <a:rPr lang="en-US" sz="2000" dirty="0"/>
              <a:t>Approximation of Action Values</a:t>
            </a:r>
          </a:p>
          <a:p>
            <a:r>
              <a:rPr lang="en-US" sz="2000" dirty="0"/>
              <a:t>Policy Approximation</a:t>
            </a:r>
          </a:p>
          <a:p>
            <a:endParaRPr lang="en-US" sz="2000" dirty="0"/>
          </a:p>
        </p:txBody>
      </p:sp>
    </p:spTree>
    <p:extLst>
      <p:ext uri="{BB962C8B-B14F-4D97-AF65-F5344CB8AC3E}">
        <p14:creationId xmlns:p14="http://schemas.microsoft.com/office/powerpoint/2010/main" val="3360856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2A45-2907-8B45-AA90-73D367A3A086}"/>
              </a:ext>
            </a:extLst>
          </p:cNvPr>
          <p:cNvSpPr>
            <a:spLocks noGrp="1"/>
          </p:cNvSpPr>
          <p:nvPr>
            <p:ph type="title"/>
          </p:nvPr>
        </p:nvSpPr>
        <p:spPr/>
        <p:txBody>
          <a:bodyPr/>
          <a:lstStyle/>
          <a:p>
            <a:r>
              <a:rPr lang="en-US" dirty="0"/>
              <a:t>Exploitation and Exploitation</a:t>
            </a:r>
          </a:p>
        </p:txBody>
      </p:sp>
      <p:sp>
        <p:nvSpPr>
          <p:cNvPr id="3" name="Content Placeholder 2">
            <a:extLst>
              <a:ext uri="{FF2B5EF4-FFF2-40B4-BE49-F238E27FC236}">
                <a16:creationId xmlns:a16="http://schemas.microsoft.com/office/drawing/2014/main" id="{6E2925D8-E184-7B4A-B062-2D0B3D2EFA2A}"/>
              </a:ext>
            </a:extLst>
          </p:cNvPr>
          <p:cNvSpPr>
            <a:spLocks noGrp="1"/>
          </p:cNvSpPr>
          <p:nvPr>
            <p:ph idx="1"/>
          </p:nvPr>
        </p:nvSpPr>
        <p:spPr/>
        <p:txBody>
          <a:bodyPr anchor="ctr"/>
          <a:lstStyle/>
          <a:p>
            <a:pPr marL="0" indent="0">
              <a:buNone/>
            </a:pPr>
            <a:r>
              <a:rPr lang="en-GB" sz="2000" dirty="0"/>
              <a:t>Reinforcement learning is like trial-and-error learning: </a:t>
            </a:r>
          </a:p>
          <a:p>
            <a:r>
              <a:rPr lang="en-GB" sz="2000" dirty="0"/>
              <a:t>the agent should discover a good policy from its experiences of the environment without losing too much reward along the way.</a:t>
            </a:r>
          </a:p>
          <a:p>
            <a:pPr marL="0" indent="0">
              <a:buNone/>
            </a:pPr>
            <a:endParaRPr lang="en-GB" sz="2000" dirty="0"/>
          </a:p>
          <a:p>
            <a:pPr marL="0" indent="0">
              <a:buNone/>
            </a:pPr>
            <a:r>
              <a:rPr lang="en-GB" sz="2000" dirty="0"/>
              <a:t>This search is a trade-off between exploitation and exploration:</a:t>
            </a:r>
          </a:p>
          <a:p>
            <a:r>
              <a:rPr lang="en-GB" sz="2000" dirty="0"/>
              <a:t>When </a:t>
            </a:r>
            <a:r>
              <a:rPr lang="en-GB" sz="2000" b="1" dirty="0"/>
              <a:t>exploring</a:t>
            </a:r>
            <a:r>
              <a:rPr lang="en-GB" sz="2000" dirty="0"/>
              <a:t> the agent aims to gather more information about the environment;</a:t>
            </a:r>
          </a:p>
          <a:p>
            <a:r>
              <a:rPr lang="en-GB" sz="2000" dirty="0"/>
              <a:t>When</a:t>
            </a:r>
            <a:r>
              <a:rPr lang="en-GB" sz="2000" b="1" dirty="0"/>
              <a:t> exploiting </a:t>
            </a:r>
            <a:r>
              <a:rPr lang="en-GB" sz="2000" dirty="0"/>
              <a:t>the agent exploits known information to maximise reward. </a:t>
            </a:r>
          </a:p>
          <a:p>
            <a:pPr marL="0" indent="0">
              <a:buNone/>
            </a:pPr>
            <a:r>
              <a:rPr lang="en-GB" sz="2000" dirty="0"/>
              <a:t>It is usually important to explore as well as exploit.</a:t>
            </a:r>
          </a:p>
          <a:p>
            <a:endParaRPr lang="en-GB" sz="2000" dirty="0"/>
          </a:p>
          <a:p>
            <a:pPr marL="0" indent="0">
              <a:buNone/>
            </a:pPr>
            <a:r>
              <a:rPr lang="en-GB" sz="2000" dirty="0"/>
              <a:t>Do you always go to the same restaurant or you try new ones?</a:t>
            </a:r>
            <a:endParaRPr lang="en-US" sz="2000" dirty="0"/>
          </a:p>
        </p:txBody>
      </p:sp>
    </p:spTree>
    <p:extLst>
      <p:ext uri="{BB962C8B-B14F-4D97-AF65-F5344CB8AC3E}">
        <p14:creationId xmlns:p14="http://schemas.microsoft.com/office/powerpoint/2010/main" val="2544901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EDEE-1F3F-ED49-8EBC-AFC4D2F894C5}"/>
              </a:ext>
            </a:extLst>
          </p:cNvPr>
          <p:cNvSpPr>
            <a:spLocks noGrp="1"/>
          </p:cNvSpPr>
          <p:nvPr>
            <p:ph type="title"/>
          </p:nvPr>
        </p:nvSpPr>
        <p:spPr/>
        <p:txBody>
          <a:bodyPr/>
          <a:lstStyle/>
          <a:p>
            <a:r>
              <a:rPr lang="en-US" dirty="0"/>
              <a:t>Q-Learning</a:t>
            </a:r>
          </a:p>
        </p:txBody>
      </p:sp>
      <p:sp>
        <p:nvSpPr>
          <p:cNvPr id="3" name="Text Placeholder 2">
            <a:extLst>
              <a:ext uri="{FF2B5EF4-FFF2-40B4-BE49-F238E27FC236}">
                <a16:creationId xmlns:a16="http://schemas.microsoft.com/office/drawing/2014/main" id="{7A010D5C-17E2-FA42-9A36-1B42AA7E55C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5211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92D-E6AD-F847-B1F7-F5708456D2F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10C942F-B795-B944-B834-B6F9C0DA1B53}"/>
              </a:ext>
            </a:extLst>
          </p:cNvPr>
          <p:cNvSpPr>
            <a:spLocks noGrp="1"/>
          </p:cNvSpPr>
          <p:nvPr>
            <p:ph idx="1"/>
          </p:nvPr>
        </p:nvSpPr>
        <p:spPr/>
        <p:txBody>
          <a:bodyPr anchor="ctr"/>
          <a:lstStyle/>
          <a:p>
            <a:pPr marL="0" indent="0">
              <a:buNone/>
            </a:pPr>
            <a:r>
              <a:rPr lang="en-US" sz="2400" dirty="0"/>
              <a:t>We will focus on Q-Learning.</a:t>
            </a:r>
          </a:p>
          <a:p>
            <a:pPr marL="0" indent="0">
              <a:buNone/>
            </a:pPr>
            <a:endParaRPr lang="en-US" sz="2400" dirty="0"/>
          </a:p>
          <a:p>
            <a:pPr marL="0" indent="0">
              <a:buNone/>
            </a:pPr>
            <a:r>
              <a:rPr lang="en-US" sz="2400" dirty="0"/>
              <a:t>This acquires an optimal control strategy from delayed rewards, even when the agent has no prior knowledge of the effects of its actions on the environment.</a:t>
            </a:r>
          </a:p>
          <a:p>
            <a:pPr marL="0" indent="0">
              <a:buNone/>
            </a:pPr>
            <a:endParaRPr lang="en-US" sz="2400" dirty="0"/>
          </a:p>
          <a:p>
            <a:pPr marL="0" indent="0">
              <a:buNone/>
            </a:pPr>
            <a:r>
              <a:rPr lang="en-US" sz="2400" dirty="0"/>
              <a:t>Reinforcement learning algorithms are related to dynamic programming algorithms or Viterbi algorithms used to solve optimization problems.</a:t>
            </a:r>
          </a:p>
          <a:p>
            <a:pPr marL="0" indent="0">
              <a:buNone/>
            </a:pPr>
            <a:endParaRPr lang="en-US" sz="2400" dirty="0"/>
          </a:p>
        </p:txBody>
      </p:sp>
    </p:spTree>
    <p:extLst>
      <p:ext uri="{BB962C8B-B14F-4D97-AF65-F5344CB8AC3E}">
        <p14:creationId xmlns:p14="http://schemas.microsoft.com/office/powerpoint/2010/main" val="55948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AC67-0630-324A-BB88-150AA15EC07C}"/>
              </a:ext>
            </a:extLst>
          </p:cNvPr>
          <p:cNvSpPr>
            <a:spLocks noGrp="1"/>
          </p:cNvSpPr>
          <p:nvPr>
            <p:ph type="title"/>
          </p:nvPr>
        </p:nvSpPr>
        <p:spPr/>
        <p:txBody>
          <a:bodyPr/>
          <a:lstStyle/>
          <a:p>
            <a:r>
              <a:rPr lang="en-US" dirty="0"/>
              <a:t>Learning a Control Policy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BE9CAD-C1CE-6F4A-A02C-28724E306061}"/>
                  </a:ext>
                </a:extLst>
              </p:cNvPr>
              <p:cNvSpPr>
                <a:spLocks noGrp="1"/>
              </p:cNvSpPr>
              <p:nvPr>
                <p:ph idx="1"/>
              </p:nvPr>
            </p:nvSpPr>
            <p:spPr>
              <a:xfrm>
                <a:off x="440267" y="1052736"/>
                <a:ext cx="11319933" cy="5328592"/>
              </a:xfrm>
            </p:spPr>
            <p:txBody>
              <a:bodyPr/>
              <a:lstStyle/>
              <a:p>
                <a:pPr marL="0" indent="0">
                  <a:buNone/>
                </a:pPr>
                <a:r>
                  <a:rPr lang="en-US" sz="1800" dirty="0"/>
                  <a:t>Learning a control policy to choose actions </a:t>
                </a:r>
                <a14:m>
                  <m:oMath xmlns:m="http://schemas.openxmlformats.org/officeDocument/2006/math">
                    <m:r>
                      <m:rPr>
                        <m:sty m:val="p"/>
                      </m:rPr>
                      <a:rPr lang="el-GR" sz="1800" i="1" dirty="0" smtClean="0">
                        <a:latin typeface="Cambria Math" panose="02040503050406030204" pitchFamily="18" charset="0"/>
                        <a:ea typeface="Cambria Math" panose="02040503050406030204" pitchFamily="18" charset="0"/>
                      </a:rPr>
                      <m:t>π</m:t>
                    </m:r>
                    <m:r>
                      <a:rPr lang="en-GB" sz="1800" b="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𝑆</m:t>
                    </m:r>
                    <m:r>
                      <a:rPr lang="en-US" sz="180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𝐴</m:t>
                    </m:r>
                  </m:oMath>
                </a14:m>
                <a:r>
                  <a:rPr lang="en-US" sz="1800" dirty="0"/>
                  <a:t>. This function outputs an appropriate action </a:t>
                </a:r>
                <a14:m>
                  <m:oMath xmlns:m="http://schemas.openxmlformats.org/officeDocument/2006/math">
                    <m:r>
                      <a:rPr lang="en-US" sz="1800" i="1" dirty="0" smtClean="0">
                        <a:latin typeface="Cambria Math" panose="02040503050406030204" pitchFamily="18" charset="0"/>
                      </a:rPr>
                      <m:t>𝑎</m:t>
                    </m:r>
                  </m:oMath>
                </a14:m>
                <a:r>
                  <a:rPr lang="en-US" sz="1800" dirty="0"/>
                  <a:t> from the set </a:t>
                </a:r>
                <a14:m>
                  <m:oMath xmlns:m="http://schemas.openxmlformats.org/officeDocument/2006/math">
                    <m:r>
                      <a:rPr lang="en-US" sz="1800" i="1" dirty="0" smtClean="0">
                        <a:latin typeface="Cambria Math" panose="02040503050406030204" pitchFamily="18" charset="0"/>
                      </a:rPr>
                      <m:t>𝐴</m:t>
                    </m:r>
                  </m:oMath>
                </a14:m>
                <a:r>
                  <a:rPr lang="en-US" sz="1800" dirty="0"/>
                  <a:t>, given the current state </a:t>
                </a:r>
                <a14:m>
                  <m:oMath xmlns:m="http://schemas.openxmlformats.org/officeDocument/2006/math">
                    <m:r>
                      <a:rPr lang="en-US" sz="1800" i="1" dirty="0" smtClean="0">
                        <a:latin typeface="Cambria Math" panose="02040503050406030204" pitchFamily="18" charset="0"/>
                      </a:rPr>
                      <m:t>𝑠</m:t>
                    </m:r>
                  </m:oMath>
                </a14:m>
                <a:r>
                  <a:rPr lang="en-US" sz="1800" dirty="0"/>
                  <a:t> from the set </a:t>
                </a:r>
                <a14:m>
                  <m:oMath xmlns:m="http://schemas.openxmlformats.org/officeDocument/2006/math">
                    <m:r>
                      <a:rPr lang="en-US" sz="1800" i="1" dirty="0" smtClean="0">
                        <a:latin typeface="Cambria Math" panose="02040503050406030204" pitchFamily="18" charset="0"/>
                      </a:rPr>
                      <m:t>𝑆</m:t>
                    </m:r>
                  </m:oMath>
                </a14:m>
                <a:r>
                  <a:rPr lang="en-US" sz="1800" dirty="0"/>
                  <a:t>.</a:t>
                </a:r>
              </a:p>
              <a:p>
                <a:pPr marL="0" indent="0">
                  <a:buNone/>
                </a:pPr>
                <a:endParaRPr lang="en-US" sz="1800" dirty="0"/>
              </a:p>
              <a:p>
                <a:pPr marL="0" indent="0">
                  <a:buNone/>
                </a:pPr>
                <a:r>
                  <a:rPr lang="en-US" sz="1800" dirty="0"/>
                  <a:t>Peculiarity of this problem:</a:t>
                </a:r>
              </a:p>
              <a:p>
                <a:pPr marL="0" indent="0">
                  <a:buNone/>
                </a:pPr>
                <a:r>
                  <a:rPr lang="en-US" sz="1800" b="1" dirty="0"/>
                  <a:t>Delayed rewards.</a:t>
                </a:r>
                <a:r>
                  <a:rPr lang="en-US" sz="1800" dirty="0"/>
                  <a:t> We assumed that </a:t>
                </a:r>
                <a14:m>
                  <m:oMath xmlns:m="http://schemas.openxmlformats.org/officeDocument/2006/math">
                    <m:d>
                      <m:dPr>
                        <m:begChr m:val="⟨"/>
                        <m:endChr m:val="⟩"/>
                        <m:ctrlPr>
                          <a:rPr lang="en-US" sz="1800" i="1" dirty="0" smtClean="0">
                            <a:latin typeface="Cambria Math" panose="02040503050406030204" pitchFamily="18" charset="0"/>
                          </a:rPr>
                        </m:ctrlPr>
                      </m:dPr>
                      <m:e>
                        <m:r>
                          <a:rPr lang="en-GB" sz="1800" b="0" i="1" dirty="0" smtClean="0">
                            <a:latin typeface="Cambria Math" panose="02040503050406030204" pitchFamily="18" charset="0"/>
                          </a:rPr>
                          <m:t>𝑠</m:t>
                        </m:r>
                        <m:r>
                          <a:rPr lang="en-GB" sz="1800" b="0" i="1" dirty="0" smtClean="0">
                            <a:latin typeface="Cambria Math" panose="02040503050406030204" pitchFamily="18" charset="0"/>
                          </a:rPr>
                          <m:t>, </m:t>
                        </m:r>
                        <m:r>
                          <a:rPr lang="en-GB" sz="1800" b="0" i="1" dirty="0" smtClean="0">
                            <a:latin typeface="Cambria Math" panose="02040503050406030204" pitchFamily="18" charset="0"/>
                            <a:ea typeface="Cambria Math" panose="02040503050406030204" pitchFamily="18" charset="0"/>
                          </a:rPr>
                          <m:t>𝜋</m:t>
                        </m:r>
                        <m:r>
                          <a:rPr lang="en-GB" sz="1800" b="0" i="1" dirty="0" smtClean="0">
                            <a:latin typeface="Cambria Math" panose="02040503050406030204" pitchFamily="18" charset="0"/>
                            <a:ea typeface="Cambria Math" panose="02040503050406030204" pitchFamily="18" charset="0"/>
                          </a:rPr>
                          <m:t>(</m:t>
                        </m:r>
                        <m:r>
                          <a:rPr lang="en-GB" sz="1800" b="0" i="1" dirty="0" smtClean="0">
                            <a:latin typeface="Cambria Math" panose="02040503050406030204" pitchFamily="18" charset="0"/>
                            <a:ea typeface="Cambria Math" panose="02040503050406030204" pitchFamily="18" charset="0"/>
                          </a:rPr>
                          <m:t>𝑠</m:t>
                        </m:r>
                        <m:r>
                          <a:rPr lang="en-GB" sz="1800" b="0" i="1" dirty="0" smtClean="0">
                            <a:latin typeface="Cambria Math" panose="02040503050406030204" pitchFamily="18" charset="0"/>
                            <a:ea typeface="Cambria Math" panose="02040503050406030204" pitchFamily="18" charset="0"/>
                          </a:rPr>
                          <m:t>)</m:t>
                        </m:r>
                      </m:e>
                    </m:d>
                  </m:oMath>
                </a14:m>
                <a:r>
                  <a:rPr lang="en-US" sz="1800" dirty="0"/>
                  <a:t> is provided. In RL training information is not available in this form. The trainer provides only a sequence of immediate reward values as the agent executes its sequence of actions.</a:t>
                </a:r>
              </a:p>
              <a:p>
                <a:pPr marL="0" indent="0">
                  <a:buNone/>
                </a:pPr>
                <a:endParaRPr lang="en-US" sz="1800" b="1" dirty="0"/>
              </a:p>
              <a:p>
                <a:pPr marL="0" indent="0">
                  <a:buNone/>
                </a:pPr>
                <a:r>
                  <a:rPr lang="en-US" sz="1800" b="1" dirty="0"/>
                  <a:t>Exploration.</a:t>
                </a:r>
                <a:r>
                  <a:rPr lang="en-US" sz="1800" dirty="0"/>
                  <a:t> Agents influence the distribution of training examples by the action sequence they choose. The learner faces a tradeoff in choosing whether to favor exploration of unknown states and actions (to gather new info) or exploitation to maximize cumulative reward.</a:t>
                </a:r>
              </a:p>
              <a:p>
                <a:pPr marL="0" indent="0">
                  <a:buNone/>
                </a:pPr>
                <a:endParaRPr lang="en-US" sz="1800" b="1" dirty="0"/>
              </a:p>
              <a:p>
                <a:pPr marL="0" indent="0">
                  <a:buNone/>
                </a:pPr>
                <a:r>
                  <a:rPr lang="en-US" sz="1800" b="1" dirty="0"/>
                  <a:t>Partially observable states. </a:t>
                </a:r>
                <a:r>
                  <a:rPr lang="en-US" sz="1800" dirty="0"/>
                  <a:t>Although it is convenient to assume that the agent's sensors can perceive the entire state of the environment at </a:t>
                </a:r>
                <a14:m>
                  <m:oMath xmlns:m="http://schemas.openxmlformats.org/officeDocument/2006/math">
                    <m:r>
                      <a:rPr lang="en-US" sz="1800" i="1" dirty="0" smtClean="0">
                        <a:latin typeface="Cambria Math" panose="02040503050406030204" pitchFamily="18" charset="0"/>
                      </a:rPr>
                      <m:t>𝑡</m:t>
                    </m:r>
                  </m:oMath>
                </a14:m>
                <a:r>
                  <a:rPr lang="en-US" sz="1800" dirty="0"/>
                  <a:t>, in many situations, sensors provide only partial information.</a:t>
                </a:r>
              </a:p>
              <a:p>
                <a:pPr marL="0" indent="0">
                  <a:buNone/>
                </a:pPr>
                <a:endParaRPr lang="en-US" sz="1800" b="1" dirty="0"/>
              </a:p>
              <a:p>
                <a:pPr marL="0" indent="0">
                  <a:buNone/>
                </a:pPr>
                <a:r>
                  <a:rPr lang="en-US" sz="1800" b="1" dirty="0"/>
                  <a:t>Life-long learning.</a:t>
                </a:r>
                <a:r>
                  <a:rPr lang="en-US" sz="1800" dirty="0"/>
                  <a:t> Unlike isolated function approximation tasks, robot learning often requires that the robot learn several related tasks within the same environment using the same sensors.</a:t>
                </a:r>
              </a:p>
              <a:p>
                <a:endParaRPr lang="en-US" sz="1800" dirty="0"/>
              </a:p>
              <a:p>
                <a:pPr marL="0" indent="0">
                  <a:buNone/>
                </a:pPr>
                <a:r>
                  <a:rPr lang="en-US" sz="1800" dirty="0"/>
                  <a:t>	</a:t>
                </a:r>
              </a:p>
              <a:p>
                <a:pPr marL="0" indent="0">
                  <a:buNone/>
                </a:pPr>
                <a:endParaRPr lang="en-US" sz="1800" dirty="0"/>
              </a:p>
            </p:txBody>
          </p:sp>
        </mc:Choice>
        <mc:Fallback>
          <p:sp>
            <p:nvSpPr>
              <p:cNvPr id="3" name="Content Placeholder 2">
                <a:extLst>
                  <a:ext uri="{FF2B5EF4-FFF2-40B4-BE49-F238E27FC236}">
                    <a16:creationId xmlns:a16="http://schemas.microsoft.com/office/drawing/2014/main" id="{96BE9CAD-C1CE-6F4A-A02C-28724E306061}"/>
                  </a:ext>
                </a:extLst>
              </p:cNvPr>
              <p:cNvSpPr>
                <a:spLocks noGrp="1" noRot="1" noChangeAspect="1" noMove="1" noResize="1" noEditPoints="1" noAdjustHandles="1" noChangeArrowheads="1" noChangeShapeType="1" noTextEdit="1"/>
              </p:cNvSpPr>
              <p:nvPr>
                <p:ph idx="1"/>
              </p:nvPr>
            </p:nvSpPr>
            <p:spPr>
              <a:xfrm>
                <a:off x="440267" y="1052736"/>
                <a:ext cx="11319933" cy="5328592"/>
              </a:xfrm>
              <a:blipFill>
                <a:blip r:embed="rId2"/>
                <a:stretch>
                  <a:fillRect l="-448" t="-714" r="-897" b="-238"/>
                </a:stretch>
              </a:blipFill>
            </p:spPr>
            <p:txBody>
              <a:bodyPr/>
              <a:lstStyle/>
              <a:p>
                <a:r>
                  <a:rPr lang="en-US">
                    <a:noFill/>
                  </a:rPr>
                  <a:t> </a:t>
                </a:r>
              </a:p>
            </p:txBody>
          </p:sp>
        </mc:Fallback>
      </mc:AlternateContent>
    </p:spTree>
    <p:extLst>
      <p:ext uri="{BB962C8B-B14F-4D97-AF65-F5344CB8AC3E}">
        <p14:creationId xmlns:p14="http://schemas.microsoft.com/office/powerpoint/2010/main" val="719656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F621-7BA1-314D-9114-28ECEF72A85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E3ED306-CB41-9D45-BC4B-72C20DF5C900}"/>
              </a:ext>
            </a:extLst>
          </p:cNvPr>
          <p:cNvSpPr>
            <a:spLocks noGrp="1"/>
          </p:cNvSpPr>
          <p:nvPr>
            <p:ph idx="1"/>
          </p:nvPr>
        </p:nvSpPr>
        <p:spPr/>
        <p:txBody>
          <a:bodyPr anchor="ctr"/>
          <a:lstStyle/>
          <a:p>
            <a:pPr marL="0" indent="0">
              <a:buNone/>
            </a:pPr>
            <a:r>
              <a:rPr lang="en-US" sz="2000" dirty="0"/>
              <a:t>How an autonomous agent that senses and acts in its environment can learn to choose optimal actions to achieve its goals?</a:t>
            </a:r>
          </a:p>
          <a:p>
            <a:pPr marL="0" indent="0">
              <a:buNone/>
            </a:pPr>
            <a:endParaRPr lang="en-US" sz="2000" dirty="0"/>
          </a:p>
          <a:p>
            <a:pPr marL="0" indent="0">
              <a:buNone/>
            </a:pPr>
            <a:r>
              <a:rPr lang="en-US" sz="2000" dirty="0"/>
              <a:t>Each time the agent performs an action in its environment a trainer may provide a reward or penalty to indicate the desirability of the resulting state.</a:t>
            </a:r>
          </a:p>
          <a:p>
            <a:r>
              <a:rPr lang="en-US" sz="2000" dirty="0"/>
              <a:t>A positive reward when the game is won; </a:t>
            </a:r>
          </a:p>
          <a:p>
            <a:r>
              <a:rPr lang="en-US" sz="2000" dirty="0"/>
              <a:t>A negative reward when it is lost, or </a:t>
            </a:r>
          </a:p>
          <a:p>
            <a:r>
              <a:rPr lang="en-US" sz="2000" dirty="0"/>
              <a:t>Nothing in all other states.</a:t>
            </a:r>
          </a:p>
          <a:p>
            <a:pPr marL="0" indent="0">
              <a:buNone/>
            </a:pPr>
            <a:endParaRPr lang="en-US" sz="2000" dirty="0"/>
          </a:p>
          <a:p>
            <a:pPr marL="0" indent="0">
              <a:buNone/>
            </a:pPr>
            <a:r>
              <a:rPr lang="en-US" sz="2000" dirty="0"/>
              <a:t>The task of the agent is to learn from this indirect delayed reward, to choose sequences of actions that produce the greatest cumulative reward.</a:t>
            </a:r>
          </a:p>
        </p:txBody>
      </p:sp>
    </p:spTree>
    <p:extLst>
      <p:ext uri="{BB962C8B-B14F-4D97-AF65-F5344CB8AC3E}">
        <p14:creationId xmlns:p14="http://schemas.microsoft.com/office/powerpoint/2010/main" val="3881187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5C6F-A932-B243-BE16-E71CD8D4F0EF}"/>
              </a:ext>
            </a:extLst>
          </p:cNvPr>
          <p:cNvSpPr>
            <a:spLocks noGrp="1"/>
          </p:cNvSpPr>
          <p:nvPr>
            <p:ph type="title"/>
          </p:nvPr>
        </p:nvSpPr>
        <p:spPr/>
        <p:txBody>
          <a:bodyPr/>
          <a:lstStyle/>
          <a:p>
            <a:r>
              <a:rPr lang="en-US" dirty="0"/>
              <a:t>The Learning Task</a:t>
            </a:r>
          </a:p>
        </p:txBody>
      </p:sp>
      <p:sp>
        <p:nvSpPr>
          <p:cNvPr id="3" name="Content Placeholder 2">
            <a:extLst>
              <a:ext uri="{FF2B5EF4-FFF2-40B4-BE49-F238E27FC236}">
                <a16:creationId xmlns:a16="http://schemas.microsoft.com/office/drawing/2014/main" id="{EEECB55B-C46F-264F-BF34-14BF470ED26F}"/>
              </a:ext>
            </a:extLst>
          </p:cNvPr>
          <p:cNvSpPr>
            <a:spLocks noGrp="1"/>
          </p:cNvSpPr>
          <p:nvPr>
            <p:ph idx="1"/>
          </p:nvPr>
        </p:nvSpPr>
        <p:spPr/>
        <p:txBody>
          <a:bodyPr anchor="ctr"/>
          <a:lstStyle/>
          <a:p>
            <a:pPr marL="0" indent="0">
              <a:buNone/>
            </a:pPr>
            <a:r>
              <a:rPr lang="en-US" sz="2400" dirty="0"/>
              <a:t>Learning sequential control strategies:</a:t>
            </a:r>
          </a:p>
          <a:p>
            <a:r>
              <a:rPr lang="en-US" sz="2400" dirty="0"/>
              <a:t>Is it deterministic nondeterministic?</a:t>
            </a:r>
          </a:p>
          <a:p>
            <a:r>
              <a:rPr lang="en-US" sz="2400" dirty="0"/>
              <a:t>Can the agent predict the next state?</a:t>
            </a:r>
          </a:p>
          <a:p>
            <a:r>
              <a:rPr lang="en-US" sz="2400" dirty="0"/>
              <a:t>Is the agent trained by an expert?</a:t>
            </a:r>
          </a:p>
          <a:p>
            <a:pPr marL="0" indent="0">
              <a:buNone/>
            </a:pPr>
            <a:endParaRPr lang="en-US" sz="2400" dirty="0"/>
          </a:p>
          <a:p>
            <a:pPr marL="0" indent="0">
              <a:buNone/>
            </a:pPr>
            <a:endParaRPr lang="en-US" sz="2400" dirty="0"/>
          </a:p>
          <a:p>
            <a:pPr marL="0" indent="0">
              <a:buNone/>
            </a:pPr>
            <a:r>
              <a:rPr lang="en-US" sz="2400" dirty="0"/>
              <a:t>We will define a general formulation of the problem based on Markov Decision Processes (MDP).</a:t>
            </a:r>
          </a:p>
        </p:txBody>
      </p:sp>
    </p:spTree>
    <p:extLst>
      <p:ext uri="{BB962C8B-B14F-4D97-AF65-F5344CB8AC3E}">
        <p14:creationId xmlns:p14="http://schemas.microsoft.com/office/powerpoint/2010/main" val="2935980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037B-B26B-5A4B-BF8F-20C032324D9E}"/>
              </a:ext>
            </a:extLst>
          </p:cNvPr>
          <p:cNvSpPr>
            <a:spLocks noGrp="1"/>
          </p:cNvSpPr>
          <p:nvPr>
            <p:ph type="title"/>
          </p:nvPr>
        </p:nvSpPr>
        <p:spPr/>
        <p:txBody>
          <a:bodyPr/>
          <a:lstStyle/>
          <a:p>
            <a:r>
              <a:rPr lang="en-US"/>
              <a:t>Markov Decision Process (MDP)</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08206E-1F44-AF40-82B2-B29640617429}"/>
                  </a:ext>
                </a:extLst>
              </p:cNvPr>
              <p:cNvSpPr>
                <a:spLocks noGrp="1"/>
              </p:cNvSpPr>
              <p:nvPr>
                <p:ph idx="1"/>
              </p:nvPr>
            </p:nvSpPr>
            <p:spPr>
              <a:xfrm>
                <a:off x="440267" y="1052736"/>
                <a:ext cx="11319933" cy="5544616"/>
              </a:xfrm>
            </p:spPr>
            <p:txBody>
              <a:bodyPr/>
              <a:lstStyle/>
              <a:p>
                <a:pPr marL="0" indent="0">
                  <a:buNone/>
                </a:pPr>
                <a:r>
                  <a:rPr lang="en-US" sz="1800" dirty="0"/>
                  <a:t>In MDP, the agent can perceive a set </a:t>
                </a:r>
                <a14:m>
                  <m:oMath xmlns:m="http://schemas.openxmlformats.org/officeDocument/2006/math">
                    <m:r>
                      <a:rPr lang="en-US" sz="1800" i="1" dirty="0" smtClean="0">
                        <a:latin typeface="Cambria Math" panose="02040503050406030204" pitchFamily="18" charset="0"/>
                      </a:rPr>
                      <m:t>𝑆</m:t>
                    </m:r>
                  </m:oMath>
                </a14:m>
                <a:r>
                  <a:rPr lang="en-US" sz="1800" dirty="0"/>
                  <a:t> of distinct states of its environment and has a set </a:t>
                </a:r>
                <a14:m>
                  <m:oMath xmlns:m="http://schemas.openxmlformats.org/officeDocument/2006/math">
                    <m:r>
                      <a:rPr lang="en-US" sz="1800" i="1" dirty="0" smtClean="0">
                        <a:latin typeface="Cambria Math" panose="02040503050406030204" pitchFamily="18" charset="0"/>
                      </a:rPr>
                      <m:t>𝐴</m:t>
                    </m:r>
                  </m:oMath>
                </a14:m>
                <a:r>
                  <a:rPr lang="en-US" sz="1800" dirty="0"/>
                  <a:t> of actions that it can perform.</a:t>
                </a:r>
              </a:p>
              <a:p>
                <a:pPr marL="0" indent="0">
                  <a:buNone/>
                </a:pPr>
                <a:endParaRPr lang="en-US" sz="1800" dirty="0"/>
              </a:p>
              <a:p>
                <a:pPr marL="0" indent="0">
                  <a:buNone/>
                </a:pPr>
                <a:r>
                  <a:rPr lang="en-US" sz="1800" dirty="0"/>
                  <a:t>At each discrete time step </a:t>
                </a:r>
                <a14:m>
                  <m:oMath xmlns:m="http://schemas.openxmlformats.org/officeDocument/2006/math">
                    <m:r>
                      <a:rPr lang="en-US" sz="1800" i="1" dirty="0" smtClean="0">
                        <a:latin typeface="Cambria Math" panose="02040503050406030204" pitchFamily="18" charset="0"/>
                      </a:rPr>
                      <m:t>𝑡</m:t>
                    </m:r>
                  </m:oMath>
                </a14:m>
                <a:r>
                  <a:rPr lang="en-US" sz="1800" dirty="0"/>
                  <a:t> the agent:</a:t>
                </a:r>
              </a:p>
              <a:p>
                <a:pPr marL="514350" indent="-514350">
                  <a:buFont typeface="+mj-lt"/>
                  <a:buAutoNum type="arabicPeriod"/>
                </a:pPr>
                <a:r>
                  <a:rPr lang="en-US" sz="1800" dirty="0"/>
                  <a:t>senses the current state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𝑠</m:t>
                        </m:r>
                      </m:e>
                      <m:sub>
                        <m:r>
                          <a:rPr lang="en-US" sz="1800" i="1" dirty="0" smtClean="0">
                            <a:latin typeface="Cambria Math" panose="02040503050406030204" pitchFamily="18" charset="0"/>
                          </a:rPr>
                          <m:t>𝑡</m:t>
                        </m:r>
                      </m:sub>
                    </m:sSub>
                  </m:oMath>
                </a14:m>
                <a:r>
                  <a:rPr lang="en-US" sz="1800" dirty="0"/>
                  <a:t>;</a:t>
                </a:r>
              </a:p>
              <a:p>
                <a:pPr marL="514350" indent="-514350">
                  <a:buFont typeface="+mj-lt"/>
                  <a:buAutoNum type="arabicPeriod"/>
                </a:pPr>
                <a:r>
                  <a:rPr lang="en-US" sz="1800" dirty="0"/>
                  <a:t>chooses an action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𝑎</m:t>
                        </m:r>
                      </m:e>
                      <m:sub>
                        <m:r>
                          <a:rPr lang="en-US" sz="1800" i="1" dirty="0" smtClean="0">
                            <a:latin typeface="Cambria Math" panose="02040503050406030204" pitchFamily="18" charset="0"/>
                          </a:rPr>
                          <m:t>𝑡</m:t>
                        </m:r>
                      </m:sub>
                    </m:sSub>
                  </m:oMath>
                </a14:m>
                <a:r>
                  <a:rPr lang="en-US" sz="1800" dirty="0"/>
                  <a:t> and performs it.</a:t>
                </a:r>
              </a:p>
              <a:p>
                <a:pPr marL="514350" indent="-514350">
                  <a:buFont typeface="+mj-lt"/>
                  <a:buAutoNum type="arabicPeriod"/>
                </a:pPr>
                <a:endParaRPr lang="en-US" sz="1800" dirty="0"/>
              </a:p>
              <a:p>
                <a:pPr marL="0" indent="0">
                  <a:buNone/>
                </a:pPr>
                <a:r>
                  <a:rPr lang="en-US" sz="1800" dirty="0"/>
                  <a:t>The environment responds by: </a:t>
                </a:r>
              </a:p>
              <a:p>
                <a:pPr>
                  <a:buFont typeface="+mj-lt"/>
                  <a:buAutoNum type="arabicPeriod"/>
                </a:pPr>
                <a:r>
                  <a:rPr lang="en-US" sz="1800" dirty="0"/>
                  <a:t>giving the agent a reward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𝑟</m:t>
                        </m:r>
                      </m:e>
                      <m:sub>
                        <m:r>
                          <a:rPr lang="en-US" sz="1800" i="1" dirty="0" smtClean="0">
                            <a:latin typeface="Cambria Math" panose="02040503050406030204" pitchFamily="18" charset="0"/>
                          </a:rPr>
                          <m:t>𝑡</m:t>
                        </m:r>
                      </m:sub>
                    </m:sSub>
                    <m:r>
                      <a:rPr lang="en-US" sz="1800" i="1" dirty="0">
                        <a:latin typeface="Cambria Math" panose="02040503050406030204" pitchFamily="18" charset="0"/>
                      </a:rPr>
                      <m:t>= </m:t>
                    </m:r>
                    <m:r>
                      <a:rPr lang="en-US" sz="1800" i="1" dirty="0">
                        <a:latin typeface="Cambria Math" panose="02040503050406030204" pitchFamily="18" charset="0"/>
                      </a:rPr>
                      <m:t>𝑟</m:t>
                    </m:r>
                    <m:d>
                      <m:dPr>
                        <m:ctrlPr>
                          <a:rPr lang="en-US" sz="1800" i="1" dirty="0">
                            <a:latin typeface="Cambria Math" panose="02040503050406030204" pitchFamily="18" charset="0"/>
                          </a:rPr>
                        </m:ctrlPr>
                      </m:dPr>
                      <m:e>
                        <m:sSub>
                          <m:sSubPr>
                            <m:ctrlPr>
                              <a:rPr lang="en-US" sz="1800" i="1" dirty="0" err="1">
                                <a:latin typeface="Cambria Math" panose="02040503050406030204" pitchFamily="18" charset="0"/>
                              </a:rPr>
                            </m:ctrlPr>
                          </m:sSubPr>
                          <m:e>
                            <m:r>
                              <a:rPr lang="en-US" sz="1800" i="1" dirty="0" err="1">
                                <a:latin typeface="Cambria Math" panose="02040503050406030204" pitchFamily="18" charset="0"/>
                              </a:rPr>
                              <m:t>𝑠</m:t>
                            </m:r>
                          </m:e>
                          <m:sub>
                            <m:r>
                              <a:rPr lang="en-US" sz="1800" i="1" dirty="0" err="1">
                                <a:latin typeface="Cambria Math" panose="02040503050406030204" pitchFamily="18" charset="0"/>
                              </a:rPr>
                              <m:t>𝑡</m:t>
                            </m:r>
                          </m:sub>
                        </m:sSub>
                        <m:r>
                          <a:rPr lang="en-US" sz="1800" i="1" dirty="0">
                            <a:latin typeface="Cambria Math" panose="02040503050406030204" pitchFamily="18" charset="0"/>
                          </a:rPr>
                          <m:t>, </m:t>
                        </m:r>
                        <m:sSub>
                          <m:sSubPr>
                            <m:ctrlPr>
                              <a:rPr lang="en-US" sz="1800" i="1" dirty="0" err="1">
                                <a:latin typeface="Cambria Math" panose="02040503050406030204" pitchFamily="18" charset="0"/>
                              </a:rPr>
                            </m:ctrlPr>
                          </m:sSubPr>
                          <m:e>
                            <m:r>
                              <a:rPr lang="en-US" sz="1800" i="1" dirty="0" err="1">
                                <a:latin typeface="Cambria Math" panose="02040503050406030204" pitchFamily="18" charset="0"/>
                              </a:rPr>
                              <m:t>𝑎</m:t>
                            </m:r>
                          </m:e>
                          <m:sub>
                            <m:r>
                              <a:rPr lang="en-US" sz="1800" i="1" dirty="0" err="1">
                                <a:latin typeface="Cambria Math" panose="02040503050406030204" pitchFamily="18" charset="0"/>
                              </a:rPr>
                              <m:t>𝑡</m:t>
                            </m:r>
                          </m:sub>
                        </m:sSub>
                      </m:e>
                    </m:d>
                  </m:oMath>
                </a14:m>
                <a:r>
                  <a:rPr lang="en-US" sz="1800" dirty="0"/>
                  <a:t>, and;</a:t>
                </a:r>
              </a:p>
              <a:p>
                <a:pPr>
                  <a:buFont typeface="+mj-lt"/>
                  <a:buAutoNum type="arabicPeriod"/>
                </a:pPr>
                <a:r>
                  <a:rPr lang="en-US" sz="1800" dirty="0"/>
                  <a:t>producing the succeeding state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𝑠</m:t>
                        </m:r>
                      </m:e>
                      <m:sub>
                        <m:r>
                          <a:rPr lang="en-GB" sz="1800" b="0" i="1" dirty="0" smtClean="0">
                            <a:latin typeface="Cambria Math" panose="02040503050406030204" pitchFamily="18" charset="0"/>
                          </a:rPr>
                          <m:t>𝑡</m:t>
                        </m:r>
                        <m:r>
                          <a:rPr lang="en-GB" sz="1800" b="0" i="1" dirty="0" smtClean="0">
                            <a:latin typeface="Cambria Math" panose="02040503050406030204" pitchFamily="18" charset="0"/>
                          </a:rPr>
                          <m:t>+1</m:t>
                        </m:r>
                      </m:sub>
                    </m:sSub>
                    <m:r>
                      <a:rPr lang="en-GB" sz="1800" b="0" i="1" dirty="0" smtClean="0">
                        <a:latin typeface="Cambria Math" panose="02040503050406030204" pitchFamily="18" charset="0"/>
                      </a:rPr>
                      <m:t>=</m:t>
                    </m:r>
                    <m:r>
                      <a:rPr lang="en-US" sz="1800" i="1" dirty="0" smtClean="0">
                        <a:latin typeface="Cambria Math" panose="02040503050406030204" pitchFamily="18" charset="0"/>
                        <a:ea typeface="Cambria Math" panose="02040503050406030204" pitchFamily="18" charset="0"/>
                      </a:rPr>
                      <m:t>𝛿</m:t>
                    </m:r>
                    <m:d>
                      <m:dPr>
                        <m:ctrlPr>
                          <a:rPr lang="en-US" sz="1800" i="1" dirty="0" smtClean="0">
                            <a:latin typeface="Cambria Math" panose="02040503050406030204" pitchFamily="18" charset="0"/>
                          </a:rPr>
                        </m:ctrlPr>
                      </m:dPr>
                      <m:e>
                        <m:sSub>
                          <m:sSubPr>
                            <m:ctrlPr>
                              <a:rPr lang="en-US" sz="1800" i="1" dirty="0" err="1">
                                <a:latin typeface="Cambria Math" panose="02040503050406030204" pitchFamily="18" charset="0"/>
                              </a:rPr>
                            </m:ctrlPr>
                          </m:sSubPr>
                          <m:e>
                            <m:r>
                              <a:rPr lang="en-US" sz="1800" i="1" dirty="0" err="1">
                                <a:latin typeface="Cambria Math" panose="02040503050406030204" pitchFamily="18" charset="0"/>
                              </a:rPr>
                              <m:t>𝑠</m:t>
                            </m:r>
                          </m:e>
                          <m:sub>
                            <m:r>
                              <a:rPr lang="en-US" sz="1800" i="1" dirty="0" err="1">
                                <a:latin typeface="Cambria Math" panose="02040503050406030204" pitchFamily="18" charset="0"/>
                              </a:rPr>
                              <m:t>𝑡</m:t>
                            </m:r>
                          </m:sub>
                        </m:sSub>
                        <m:r>
                          <a:rPr lang="en-US" sz="1800" i="1" dirty="0">
                            <a:latin typeface="Cambria Math" panose="02040503050406030204" pitchFamily="18" charset="0"/>
                          </a:rPr>
                          <m:t>, </m:t>
                        </m:r>
                        <m:sSub>
                          <m:sSubPr>
                            <m:ctrlPr>
                              <a:rPr lang="en-US" sz="1800" i="1" dirty="0" err="1">
                                <a:latin typeface="Cambria Math" panose="02040503050406030204" pitchFamily="18" charset="0"/>
                              </a:rPr>
                            </m:ctrlPr>
                          </m:sSubPr>
                          <m:e>
                            <m:r>
                              <a:rPr lang="en-US" sz="1800" i="1" dirty="0" err="1">
                                <a:latin typeface="Cambria Math" panose="02040503050406030204" pitchFamily="18" charset="0"/>
                              </a:rPr>
                              <m:t>𝑎</m:t>
                            </m:r>
                          </m:e>
                          <m:sub>
                            <m:r>
                              <a:rPr lang="en-US" sz="1800" i="1" dirty="0" err="1">
                                <a:latin typeface="Cambria Math" panose="02040503050406030204" pitchFamily="18" charset="0"/>
                              </a:rPr>
                              <m:t>𝑡</m:t>
                            </m:r>
                          </m:sub>
                        </m:sSub>
                      </m:e>
                    </m:d>
                  </m:oMath>
                </a14:m>
                <a:r>
                  <a:rPr lang="en-US" sz="1800" dirty="0"/>
                  <a:t>.</a:t>
                </a:r>
              </a:p>
              <a:p>
                <a:pPr marL="0" indent="0">
                  <a:buNone/>
                </a:pPr>
                <a:endParaRPr lang="en-US" sz="1800" dirty="0"/>
              </a:p>
              <a:p>
                <a:pPr marL="0" indent="0">
                  <a:buNone/>
                </a:pPr>
                <a:r>
                  <a:rPr lang="en-US" sz="1800" dirty="0"/>
                  <a:t>The functions </a:t>
                </a:r>
                <a14:m>
                  <m:oMath xmlns:m="http://schemas.openxmlformats.org/officeDocument/2006/math">
                    <m:r>
                      <a:rPr lang="en-US" sz="1800" i="1" dirty="0">
                        <a:latin typeface="Cambria Math" panose="02040503050406030204" pitchFamily="18" charset="0"/>
                        <a:ea typeface="Cambria Math" panose="02040503050406030204" pitchFamily="18" charset="0"/>
                      </a:rPr>
                      <m:t>𝛿</m:t>
                    </m:r>
                  </m:oMath>
                </a14:m>
                <a:r>
                  <a:rPr lang="en-US" sz="1800" dirty="0"/>
                  <a:t> and </a:t>
                </a:r>
                <a14:m>
                  <m:oMath xmlns:m="http://schemas.openxmlformats.org/officeDocument/2006/math">
                    <m:r>
                      <a:rPr lang="en-US" sz="1800" i="1" dirty="0" smtClean="0">
                        <a:latin typeface="Cambria Math" panose="02040503050406030204" pitchFamily="18" charset="0"/>
                      </a:rPr>
                      <m:t>𝑟</m:t>
                    </m:r>
                  </m:oMath>
                </a14:m>
                <a:r>
                  <a:rPr lang="en-US" sz="1800" dirty="0"/>
                  <a:t> are part of the environment and are not necessarily known to the agent.</a:t>
                </a:r>
              </a:p>
              <a:p>
                <a:pPr marL="0" indent="0">
                  <a:buNone/>
                </a:pPr>
                <a:endParaRPr lang="en-US" sz="1800" dirty="0"/>
              </a:p>
              <a:p>
                <a:pPr marL="0" indent="0">
                  <a:buNone/>
                </a:pPr>
                <a:r>
                  <a:rPr lang="en-US" sz="1800" dirty="0"/>
                  <a:t>In MDP these two functions depend only on the current state and action, and not on earlier states or actions.</a:t>
                </a:r>
              </a:p>
              <a:p>
                <a:pPr marL="0" indent="0">
                  <a:buNone/>
                </a:pPr>
                <a:endParaRPr lang="en-US" sz="1800" dirty="0"/>
              </a:p>
              <a:p>
                <a:pPr marL="0" indent="0">
                  <a:buNone/>
                </a:pPr>
                <a:r>
                  <a:rPr lang="en-US" sz="1800" dirty="0"/>
                  <a:t>We will consider only the case where these are deterministic functions.</a:t>
                </a:r>
              </a:p>
            </p:txBody>
          </p:sp>
        </mc:Choice>
        <mc:Fallback>
          <p:sp>
            <p:nvSpPr>
              <p:cNvPr id="3" name="Content Placeholder 2">
                <a:extLst>
                  <a:ext uri="{FF2B5EF4-FFF2-40B4-BE49-F238E27FC236}">
                    <a16:creationId xmlns:a16="http://schemas.microsoft.com/office/drawing/2014/main" id="{FE08206E-1F44-AF40-82B2-B29640617429}"/>
                  </a:ext>
                </a:extLst>
              </p:cNvPr>
              <p:cNvSpPr>
                <a:spLocks noGrp="1" noRot="1" noChangeAspect="1" noMove="1" noResize="1" noEditPoints="1" noAdjustHandles="1" noChangeArrowheads="1" noChangeShapeType="1" noTextEdit="1"/>
              </p:cNvSpPr>
              <p:nvPr>
                <p:ph idx="1"/>
              </p:nvPr>
            </p:nvSpPr>
            <p:spPr>
              <a:xfrm>
                <a:off x="440267" y="1052736"/>
                <a:ext cx="11319933" cy="5544616"/>
              </a:xfrm>
              <a:blipFill>
                <a:blip r:embed="rId2"/>
                <a:stretch>
                  <a:fillRect l="-448" t="-686"/>
                </a:stretch>
              </a:blipFill>
            </p:spPr>
            <p:txBody>
              <a:bodyPr/>
              <a:lstStyle/>
              <a:p>
                <a:r>
                  <a:rPr lang="en-US">
                    <a:noFill/>
                  </a:rPr>
                  <a:t> </a:t>
                </a:r>
              </a:p>
            </p:txBody>
          </p:sp>
        </mc:Fallback>
      </mc:AlternateContent>
    </p:spTree>
    <p:extLst>
      <p:ext uri="{BB962C8B-B14F-4D97-AF65-F5344CB8AC3E}">
        <p14:creationId xmlns:p14="http://schemas.microsoft.com/office/powerpoint/2010/main" val="1335411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88267-E478-A447-A940-D61F01181138}"/>
              </a:ext>
            </a:extLst>
          </p:cNvPr>
          <p:cNvSpPr>
            <a:spLocks noGrp="1"/>
          </p:cNvSpPr>
          <p:nvPr>
            <p:ph type="title"/>
          </p:nvPr>
        </p:nvSpPr>
        <p:spPr/>
        <p:txBody>
          <a:bodyPr/>
          <a:lstStyle/>
          <a:p>
            <a:r>
              <a:rPr lang="en-US" dirty="0"/>
              <a:t>Markov State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AA6731-C82A-3E4B-BA56-EC91BF60EB3C}"/>
                  </a:ext>
                </a:extLst>
              </p:cNvPr>
              <p:cNvSpPr>
                <a:spLocks noGrp="1"/>
              </p:cNvSpPr>
              <p:nvPr>
                <p:ph idx="1"/>
              </p:nvPr>
            </p:nvSpPr>
            <p:spPr/>
            <p:txBody>
              <a:bodyPr anchor="ctr"/>
              <a:lstStyle/>
              <a:p>
                <a:pPr marL="0" indent="0">
                  <a:buNone/>
                </a:pPr>
                <a:r>
                  <a:rPr lang="en-GB" sz="2000" dirty="0"/>
                  <a:t>A state that succeeds in retaining all relevant information is said to be Markov, or to have the Markov property.</a:t>
                </a:r>
              </a:p>
              <a:p>
                <a:pPr marL="0" indent="0">
                  <a:buNone/>
                </a:pPr>
                <a:endParaRPr lang="en-GB" sz="2000" dirty="0"/>
              </a:p>
              <a:p>
                <a:pPr marL="0" indent="0">
                  <a:buNone/>
                </a:pPr>
                <a:endParaRPr lang="en-US" sz="2000" b="1" dirty="0"/>
              </a:p>
              <a:p>
                <a:pPr marL="0" indent="0">
                  <a:buNone/>
                </a:pPr>
                <a:r>
                  <a:rPr lang="en-US" sz="2000" b="1" dirty="0"/>
                  <a:t>Definition. </a:t>
                </a:r>
                <a:r>
                  <a:rPr lang="en-US" sz="2000" dirty="0"/>
                  <a:t>A state is a </a:t>
                </a:r>
                <a:r>
                  <a:rPr lang="en-GB" sz="2000" dirty="0"/>
                  <a:t>Markov state, if and only if:</a:t>
                </a:r>
              </a:p>
              <a:p>
                <a:pPr marL="0" indent="0">
                  <a:buNone/>
                </a:pPr>
                <a:endParaRPr lang="en-GB" sz="2000" dirty="0"/>
              </a:p>
              <a:p>
                <a:pPr marL="0" indent="0">
                  <a:buNone/>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𝑃</m:t>
                      </m:r>
                      <m:d>
                        <m:dPr>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r>
                                <a:rPr lang="en-GB" sz="2000" b="0" i="1" smtClean="0">
                                  <a:latin typeface="Cambria Math" panose="02040503050406030204" pitchFamily="18" charset="0"/>
                                </a:rPr>
                                <m:t>+1</m:t>
                              </m:r>
                            </m:sub>
                          </m:sSub>
                        </m:e>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e>
                      </m:d>
                      <m:r>
                        <a:rPr lang="en-GB" sz="2000" b="0" i="1" smtClean="0">
                          <a:latin typeface="Cambria Math" panose="02040503050406030204" pitchFamily="18" charset="0"/>
                        </a:rPr>
                        <m:t>=</m:t>
                      </m:r>
                      <m:r>
                        <a:rPr lang="en-GB" sz="2000" b="0" i="1" smtClean="0">
                          <a:latin typeface="Cambria Math" panose="02040503050406030204" pitchFamily="18" charset="0"/>
                        </a:rPr>
                        <m:t>𝑃</m:t>
                      </m:r>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r>
                            <a:rPr lang="en-GB" sz="2000" b="0" i="1" smtClean="0">
                              <a:latin typeface="Cambria Math" panose="02040503050406030204" pitchFamily="18" charset="0"/>
                            </a:rPr>
                            <m:t>𝑡</m:t>
                          </m:r>
                        </m:sub>
                      </m:sSub>
                      <m:r>
                        <a:rPr lang="en-GB" sz="2000" b="0" i="1" smtClean="0">
                          <a:latin typeface="Cambria Math" panose="02040503050406030204" pitchFamily="18" charset="0"/>
                        </a:rPr>
                        <m:t>)</m:t>
                      </m:r>
                    </m:oMath>
                  </m:oMathPara>
                </a14:m>
                <a:endParaRPr lang="en-GB" sz="2000" dirty="0"/>
              </a:p>
              <a:p>
                <a:pPr marL="0" indent="0">
                  <a:buNone/>
                </a:pPr>
                <a:endParaRPr lang="en-GB" sz="2000" dirty="0"/>
              </a:p>
              <a:p>
                <a:pPr marL="0" indent="0">
                  <a:buNone/>
                </a:pPr>
                <a:endParaRPr lang="en-GB" sz="2000" dirty="0"/>
              </a:p>
              <a:p>
                <a:pPr marL="0" indent="0">
                  <a:buNone/>
                </a:pPr>
                <a:r>
                  <a:rPr lang="en-GB" sz="2000" dirty="0"/>
                  <a:t>The state captures all relevant information from the history. Once the state is known, the history may be ignored.</a:t>
                </a:r>
              </a:p>
            </p:txBody>
          </p:sp>
        </mc:Choice>
        <mc:Fallback>
          <p:sp>
            <p:nvSpPr>
              <p:cNvPr id="3" name="Content Placeholder 2">
                <a:extLst>
                  <a:ext uri="{FF2B5EF4-FFF2-40B4-BE49-F238E27FC236}">
                    <a16:creationId xmlns:a16="http://schemas.microsoft.com/office/drawing/2014/main" id="{CDAA6731-C82A-3E4B-BA56-EC91BF60EB3C}"/>
                  </a:ext>
                </a:extLst>
              </p:cNvPr>
              <p:cNvSpPr>
                <a:spLocks noGrp="1" noRot="1" noChangeAspect="1" noMove="1" noResize="1" noEditPoints="1" noAdjustHandles="1" noChangeArrowheads="1" noChangeShapeType="1" noTextEdit="1"/>
              </p:cNvSpPr>
              <p:nvPr>
                <p:ph idx="1"/>
              </p:nvPr>
            </p:nvSpPr>
            <p:spPr>
              <a:blipFill>
                <a:blip r:embed="rId2"/>
                <a:stretch>
                  <a:fillRect l="-561"/>
                </a:stretch>
              </a:blipFill>
            </p:spPr>
            <p:txBody>
              <a:bodyPr/>
              <a:lstStyle/>
              <a:p>
                <a:r>
                  <a:rPr lang="en-US">
                    <a:noFill/>
                  </a:rPr>
                  <a:t> </a:t>
                </a:r>
              </a:p>
            </p:txBody>
          </p:sp>
        </mc:Fallback>
      </mc:AlternateContent>
    </p:spTree>
    <p:extLst>
      <p:ext uri="{BB962C8B-B14F-4D97-AF65-F5344CB8AC3E}">
        <p14:creationId xmlns:p14="http://schemas.microsoft.com/office/powerpoint/2010/main" val="3268688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7322-D01D-174D-8C1B-8B65124B1422}"/>
              </a:ext>
            </a:extLst>
          </p:cNvPr>
          <p:cNvSpPr>
            <a:spLocks noGrp="1"/>
          </p:cNvSpPr>
          <p:nvPr>
            <p:ph type="title"/>
          </p:nvPr>
        </p:nvSpPr>
        <p:spPr/>
        <p:txBody>
          <a:bodyPr/>
          <a:lstStyle/>
          <a:p>
            <a:r>
              <a:rPr lang="en-US" sz="3200" dirty="0"/>
              <a:t>Discounted Cumulative Reward</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0DDB76E-100F-1D4D-BF8A-012D7F512C31}"/>
                  </a:ext>
                </a:extLst>
              </p:cNvPr>
              <p:cNvSpPr>
                <a:spLocks noGrp="1"/>
              </p:cNvSpPr>
              <p:nvPr>
                <p:ph idx="1"/>
              </p:nvPr>
            </p:nvSpPr>
            <p:spPr/>
            <p:txBody>
              <a:bodyPr/>
              <a:lstStyle/>
              <a:p>
                <a:pPr marL="0" indent="0">
                  <a:buNone/>
                </a:pPr>
                <a:r>
                  <a:rPr lang="en-US" sz="1800" dirty="0"/>
                  <a:t>The task of the agent is to learn a policy </a:t>
                </a:r>
                <a14:m>
                  <m:oMath xmlns:m="http://schemas.openxmlformats.org/officeDocument/2006/math">
                    <m:r>
                      <m:rPr>
                        <m:sty m:val="p"/>
                      </m:rPr>
                      <a:rPr lang="el-GR" sz="1800" i="1" dirty="0" smtClean="0">
                        <a:latin typeface="Cambria Math" panose="02040503050406030204" pitchFamily="18" charset="0"/>
                        <a:ea typeface="Cambria Math" panose="02040503050406030204" pitchFamily="18" charset="0"/>
                      </a:rPr>
                      <m:t>π</m:t>
                    </m:r>
                    <m:r>
                      <a:rPr lang="en-US" sz="1800" i="1" dirty="0" smtClean="0">
                        <a:latin typeface="Cambria Math" panose="02040503050406030204" pitchFamily="18" charset="0"/>
                      </a:rPr>
                      <m:t>:</m:t>
                    </m:r>
                    <m:r>
                      <a:rPr lang="en-US" sz="1800" i="1" dirty="0">
                        <a:latin typeface="Cambria Math" panose="02040503050406030204" pitchFamily="18" charset="0"/>
                      </a:rPr>
                      <m:t>𝑆</m:t>
                    </m:r>
                    <m:r>
                      <a:rPr lang="en-US" sz="180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𝐴</m:t>
                    </m:r>
                  </m:oMath>
                </a14:m>
                <a:r>
                  <a:rPr lang="en-US" sz="1800" dirty="0"/>
                  <a:t>, to select its next action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𝑎</m:t>
                        </m:r>
                      </m:e>
                      <m:sub>
                        <m:r>
                          <a:rPr lang="en-US" sz="1800" i="1" dirty="0" smtClean="0">
                            <a:latin typeface="Cambria Math" panose="02040503050406030204" pitchFamily="18" charset="0"/>
                          </a:rPr>
                          <m:t>𝑡</m:t>
                        </m:r>
                      </m:sub>
                    </m:sSub>
                  </m:oMath>
                </a14:m>
                <a:r>
                  <a:rPr lang="en-US" sz="1800" dirty="0"/>
                  <a:t> based on the current observed state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𝑠</m:t>
                        </m:r>
                      </m:e>
                      <m:sub>
                        <m:r>
                          <a:rPr lang="en-US" sz="1800" i="1" dirty="0" smtClean="0">
                            <a:latin typeface="Cambria Math" panose="02040503050406030204" pitchFamily="18" charset="0"/>
                          </a:rPr>
                          <m:t>𝑡</m:t>
                        </m:r>
                      </m:sub>
                    </m:sSub>
                  </m:oMath>
                </a14:m>
                <a:r>
                  <a:rPr lang="en-GB" sz="1800" dirty="0"/>
                  <a:t>:</a:t>
                </a:r>
              </a:p>
              <a:p>
                <a:pPr marL="0" indent="0">
                  <a:buNone/>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𝜋</m:t>
                      </m:r>
                      <m:r>
                        <a:rPr lang="en-US" sz="1800" i="1" dirty="0">
                          <a:latin typeface="Cambria Math" panose="02040503050406030204" pitchFamily="18" charset="0"/>
                        </a:rPr>
                        <m:t>(</m:t>
                      </m:r>
                      <m:sSub>
                        <m:sSubPr>
                          <m:ctrlPr>
                            <a:rPr lang="en-US" sz="1800" i="1" dirty="0" err="1">
                              <a:latin typeface="Cambria Math" panose="02040503050406030204" pitchFamily="18" charset="0"/>
                              <a:ea typeface="Cambria Math" panose="02040503050406030204" pitchFamily="18" charset="0"/>
                            </a:rPr>
                          </m:ctrlPr>
                        </m:sSubPr>
                        <m:e>
                          <m:r>
                            <a:rPr lang="en-US" sz="1800" i="1" dirty="0" err="1">
                              <a:latin typeface="Cambria Math" panose="02040503050406030204" pitchFamily="18" charset="0"/>
                            </a:rPr>
                            <m:t>𝑠</m:t>
                          </m:r>
                        </m:e>
                        <m:sub>
                          <m:r>
                            <a:rPr lang="en-US" sz="1800" i="1" dirty="0" err="1">
                              <a:latin typeface="Cambria Math" panose="02040503050406030204" pitchFamily="18" charset="0"/>
                            </a:rPr>
                            <m:t>𝑡</m:t>
                          </m:r>
                        </m:sub>
                      </m:sSub>
                      <m:r>
                        <a:rPr lang="en-US" sz="1800" i="1" dirty="0">
                          <a:latin typeface="Cambria Math" panose="02040503050406030204" pitchFamily="18" charset="0"/>
                        </a:rPr>
                        <m:t>)=</m:t>
                      </m:r>
                      <m:sSub>
                        <m:sSubPr>
                          <m:ctrlPr>
                            <a:rPr lang="en-US" sz="1800" i="1" dirty="0" err="1">
                              <a:latin typeface="Cambria Math" panose="02040503050406030204" pitchFamily="18" charset="0"/>
                            </a:rPr>
                          </m:ctrlPr>
                        </m:sSubPr>
                        <m:e>
                          <m:r>
                            <a:rPr lang="en-US" sz="1800" i="1" dirty="0" err="1">
                              <a:latin typeface="Cambria Math" panose="02040503050406030204" pitchFamily="18" charset="0"/>
                            </a:rPr>
                            <m:t>𝑎</m:t>
                          </m:r>
                        </m:e>
                        <m:sub>
                          <m:r>
                            <a:rPr lang="en-US" sz="1800" i="1" dirty="0" err="1" smtClean="0">
                              <a:latin typeface="Cambria Math" panose="02040503050406030204" pitchFamily="18" charset="0"/>
                            </a:rPr>
                            <m:t>𝑡</m:t>
                          </m:r>
                        </m:sub>
                      </m:sSub>
                    </m:oMath>
                  </m:oMathPara>
                </a14:m>
                <a:endParaRPr lang="en-US" sz="1800" dirty="0"/>
              </a:p>
              <a:p>
                <a:pPr marL="0" indent="0">
                  <a:buNone/>
                </a:pPr>
                <a:endParaRPr lang="en-US" sz="1800" dirty="0"/>
              </a:p>
              <a:p>
                <a:pPr marL="0" indent="0">
                  <a:buNone/>
                </a:pPr>
                <a:r>
                  <a:rPr lang="en-US" sz="1800" dirty="0"/>
                  <a:t>How do we specify which policy </a:t>
                </a:r>
                <a14:m>
                  <m:oMath xmlns:m="http://schemas.openxmlformats.org/officeDocument/2006/math">
                    <m:r>
                      <a:rPr lang="en-US" sz="1800" i="1" dirty="0">
                        <a:latin typeface="Cambria Math" panose="02040503050406030204" pitchFamily="18" charset="0"/>
                        <a:ea typeface="Cambria Math" panose="02040503050406030204" pitchFamily="18" charset="0"/>
                      </a:rPr>
                      <m:t>𝜋</m:t>
                    </m:r>
                  </m:oMath>
                </a14:m>
                <a:r>
                  <a:rPr lang="en-US" sz="1800" dirty="0"/>
                  <a:t> we would like the agent to learn?</a:t>
                </a:r>
              </a:p>
              <a:p>
                <a:pPr marL="0" indent="0">
                  <a:buNone/>
                </a:pPr>
                <a:endParaRPr lang="en-US" sz="1800" dirty="0"/>
              </a:p>
              <a:p>
                <a:pPr marL="0" indent="0">
                  <a:buNone/>
                </a:pPr>
                <a:r>
                  <a:rPr lang="en-US" sz="1800" b="1" dirty="0"/>
                  <a:t>Discounted cumulative reward.</a:t>
                </a:r>
                <a:r>
                  <a:rPr lang="en-US" sz="1800" dirty="0"/>
                  <a:t> One obvious approach is to require the policy to produce the greatest possible cumulative reward for the robot over time:</a:t>
                </a:r>
              </a:p>
              <a:p>
                <a:pPr marL="0" indent="0">
                  <a:buNone/>
                </a:pPr>
                <a14:m>
                  <m:oMathPara xmlns:m="http://schemas.openxmlformats.org/officeDocument/2006/math">
                    <m:oMathParaPr>
                      <m:jc m:val="centerGroup"/>
                    </m:oMathParaPr>
                    <m:oMath xmlns:m="http://schemas.openxmlformats.org/officeDocument/2006/math">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𝑉</m:t>
                          </m:r>
                        </m:e>
                        <m:sup>
                          <m:r>
                            <a:rPr lang="en-US" sz="1800" i="1" dirty="0">
                              <a:latin typeface="Cambria Math" panose="02040503050406030204" pitchFamily="18" charset="0"/>
                              <a:ea typeface="Cambria Math" panose="02040503050406030204" pitchFamily="18" charset="0"/>
                            </a:rPr>
                            <m:t>𝜋</m:t>
                          </m:r>
                        </m:sup>
                      </m:sSup>
                      <m:d>
                        <m:dPr>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𝑠</m:t>
                              </m:r>
                            </m:e>
                            <m:sub>
                              <m:r>
                                <a:rPr lang="en-GB" sz="1800" b="0" i="1" smtClean="0">
                                  <a:latin typeface="Cambria Math" panose="02040503050406030204" pitchFamily="18" charset="0"/>
                                </a:rPr>
                                <m:t>𝑡</m:t>
                              </m:r>
                            </m:sub>
                          </m:sSub>
                        </m:e>
                      </m:d>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𝑟</m:t>
                          </m:r>
                        </m:e>
                        <m:sub>
                          <m:r>
                            <a:rPr lang="en-GB" sz="1800" b="0" i="1" smtClean="0">
                              <a:latin typeface="Cambria Math" panose="02040503050406030204" pitchFamily="18" charset="0"/>
                            </a:rPr>
                            <m:t>𝑡</m:t>
                          </m:r>
                        </m:sub>
                      </m:sSub>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𝛾</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𝑟</m:t>
                          </m:r>
                        </m:e>
                        <m:sub>
                          <m:r>
                            <a:rPr lang="en-GB" sz="1800" b="0" i="1" smtClean="0">
                              <a:latin typeface="Cambria Math" panose="02040503050406030204" pitchFamily="18" charset="0"/>
                              <a:ea typeface="Cambria Math" panose="02040503050406030204" pitchFamily="18" charset="0"/>
                            </a:rPr>
                            <m:t>𝑡</m:t>
                          </m:r>
                          <m:r>
                            <a:rPr lang="en-GB" sz="1800" b="0" i="1" smtClean="0">
                              <a:latin typeface="Cambria Math" panose="02040503050406030204" pitchFamily="18" charset="0"/>
                              <a:ea typeface="Cambria Math" panose="02040503050406030204" pitchFamily="18" charset="0"/>
                            </a:rPr>
                            <m:t>+1</m:t>
                          </m:r>
                        </m:sub>
                      </m:sSub>
                      <m:r>
                        <a:rPr lang="en-GB" sz="1800" i="1">
                          <a:latin typeface="Cambria Math" panose="02040503050406030204" pitchFamily="18" charset="0"/>
                          <a:ea typeface="Cambria Math" panose="02040503050406030204" pitchFamily="18" charset="0"/>
                        </a:rPr>
                        <m:t>+</m:t>
                      </m:r>
                      <m:sSup>
                        <m:sSupPr>
                          <m:ctrlPr>
                            <a:rPr lang="en-GB" sz="1800" b="0" i="1" smtClean="0">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𝛾</m:t>
                          </m:r>
                        </m:e>
                        <m:sup>
                          <m:r>
                            <a:rPr lang="en-GB" sz="1800" b="0" i="1" smtClean="0">
                              <a:latin typeface="Cambria Math" panose="02040503050406030204" pitchFamily="18" charset="0"/>
                              <a:ea typeface="Cambria Math" panose="02040503050406030204" pitchFamily="18" charset="0"/>
                            </a:rPr>
                            <m:t>2</m:t>
                          </m:r>
                        </m:sup>
                      </m:sSup>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𝑟</m:t>
                          </m:r>
                        </m:e>
                        <m:sub>
                          <m:r>
                            <a:rPr lang="en-GB" sz="1800" b="0" i="1" smtClean="0">
                              <a:latin typeface="Cambria Math" panose="02040503050406030204" pitchFamily="18" charset="0"/>
                              <a:ea typeface="Cambria Math" panose="02040503050406030204" pitchFamily="18" charset="0"/>
                            </a:rPr>
                            <m:t>𝑡</m:t>
                          </m:r>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m:t>
                      </m:r>
                      <m:nary>
                        <m:naryPr>
                          <m:chr m:val="∑"/>
                          <m:ctrlPr>
                            <a:rPr lang="en-GB" sz="1800" b="0" i="1" smtClean="0">
                              <a:latin typeface="Cambria Math" panose="02040503050406030204" pitchFamily="18" charset="0"/>
                              <a:ea typeface="Cambria Math" panose="02040503050406030204" pitchFamily="18" charset="0"/>
                            </a:rPr>
                          </m:ctrlPr>
                        </m:naryPr>
                        <m:sub>
                          <m:r>
                            <m:rPr>
                              <m:brk m:alnAt="23"/>
                            </m:rPr>
                            <a:rPr lang="en-GB" sz="1800" b="0" i="1" smtClean="0">
                              <a:latin typeface="Cambria Math" panose="02040503050406030204" pitchFamily="18" charset="0"/>
                              <a:ea typeface="Cambria Math" panose="02040503050406030204" pitchFamily="18" charset="0"/>
                            </a:rPr>
                            <m:t>𝑖</m:t>
                          </m:r>
                          <m:r>
                            <a:rPr lang="en-GB" sz="1800" b="0" i="1" smtClean="0">
                              <a:latin typeface="Cambria Math" panose="02040503050406030204" pitchFamily="18" charset="0"/>
                              <a:ea typeface="Cambria Math" panose="02040503050406030204" pitchFamily="18" charset="0"/>
                            </a:rPr>
                            <m:t>=0</m:t>
                          </m:r>
                        </m:sub>
                        <m:sup>
                          <m:r>
                            <a:rPr lang="en-GB" sz="1800" b="0" i="1" smtClean="0">
                              <a:latin typeface="Cambria Math" panose="02040503050406030204" pitchFamily="18" charset="0"/>
                              <a:ea typeface="Cambria Math" panose="02040503050406030204" pitchFamily="18" charset="0"/>
                            </a:rPr>
                            <m:t>∞</m:t>
                          </m:r>
                        </m:sup>
                        <m:e>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𝛾</m:t>
                              </m:r>
                            </m:e>
                            <m:sup>
                              <m:r>
                                <a:rPr lang="en-GB" sz="1800" b="0" i="1" smtClean="0">
                                  <a:latin typeface="Cambria Math" panose="02040503050406030204" pitchFamily="18" charset="0"/>
                                  <a:ea typeface="Cambria Math" panose="02040503050406030204" pitchFamily="18" charset="0"/>
                                </a:rPr>
                                <m:t>𝑖</m:t>
                              </m:r>
                            </m:sup>
                          </m:sSup>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𝑟</m:t>
                              </m:r>
                            </m:e>
                            <m:sub>
                              <m:r>
                                <a:rPr lang="en-GB" sz="1800" b="0" i="1" smtClean="0">
                                  <a:latin typeface="Cambria Math" panose="02040503050406030204" pitchFamily="18" charset="0"/>
                                  <a:ea typeface="Cambria Math" panose="02040503050406030204" pitchFamily="18" charset="0"/>
                                </a:rPr>
                                <m:t>𝑡</m:t>
                              </m:r>
                              <m:r>
                                <a:rPr lang="en-GB" sz="1800" b="0" i="1" smtClean="0">
                                  <a:latin typeface="Cambria Math" panose="02040503050406030204" pitchFamily="18" charset="0"/>
                                  <a:ea typeface="Cambria Math" panose="02040503050406030204" pitchFamily="18" charset="0"/>
                                </a:rPr>
                                <m:t>+1</m:t>
                              </m:r>
                            </m:sub>
                          </m:sSub>
                        </m:e>
                      </m:nary>
                    </m:oMath>
                  </m:oMathPara>
                </a14:m>
                <a:endParaRPr lang="en-US" sz="1800" dirty="0"/>
              </a:p>
              <a:p>
                <a:pPr marL="0" indent="0">
                  <a:buNone/>
                </a:pPr>
                <a:r>
                  <a:rPr lang="en-US" sz="1800" dirty="0"/>
                  <a:t>This is the cumulative value achieved by following an arbitrary </a:t>
                </a:r>
                <a14:m>
                  <m:oMath xmlns:m="http://schemas.openxmlformats.org/officeDocument/2006/math">
                    <m:r>
                      <a:rPr lang="en-US" sz="1800" i="1" dirty="0">
                        <a:latin typeface="Cambria Math" panose="02040503050406030204" pitchFamily="18" charset="0"/>
                        <a:ea typeface="Cambria Math" panose="02040503050406030204" pitchFamily="18" charset="0"/>
                      </a:rPr>
                      <m:t>𝜋</m:t>
                    </m:r>
                    <m:r>
                      <a:rPr lang="en-US" sz="1800" i="1" dirty="0">
                        <a:latin typeface="Cambria Math" panose="02040503050406030204" pitchFamily="18" charset="0"/>
                        <a:ea typeface="Cambria Math" panose="02040503050406030204" pitchFamily="18" charset="0"/>
                      </a:rPr>
                      <m:t> </m:t>
                    </m:r>
                  </m:oMath>
                </a14:m>
                <a:r>
                  <a:rPr lang="en-US" sz="1800" dirty="0"/>
                  <a:t>from an arbitrary initial state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𝑠</m:t>
                        </m:r>
                      </m:e>
                      <m:sub>
                        <m:r>
                          <a:rPr lang="en-GB" sz="1800" b="0" i="1" dirty="0" smtClean="0">
                            <a:latin typeface="Cambria Math" panose="02040503050406030204" pitchFamily="18" charset="0"/>
                          </a:rPr>
                          <m:t>𝑡</m:t>
                        </m:r>
                      </m:sub>
                    </m:sSub>
                  </m:oMath>
                </a14:m>
                <a:r>
                  <a:rPr lang="en-US" sz="1800" dirty="0"/>
                  <a:t>.</a:t>
                </a:r>
              </a:p>
              <a:p>
                <a:pPr marL="0" indent="0">
                  <a:buNone/>
                </a:pPr>
                <a:endParaRPr lang="en-US" sz="1800" dirty="0"/>
              </a:p>
              <a:p>
                <a:pPr marL="0" indent="0">
                  <a:buNone/>
                </a:pPr>
                <a14:m>
                  <m:oMath xmlns:m="http://schemas.openxmlformats.org/officeDocument/2006/math">
                    <m:r>
                      <a:rPr lang="en-GB" sz="1800" i="1">
                        <a:latin typeface="Cambria Math" panose="02040503050406030204" pitchFamily="18" charset="0"/>
                        <a:ea typeface="Cambria Math" panose="02040503050406030204" pitchFamily="18" charset="0"/>
                      </a:rPr>
                      <m:t>𝛾</m:t>
                    </m:r>
                  </m:oMath>
                </a14:m>
                <a:r>
                  <a:rPr lang="en-US" sz="1800" dirty="0"/>
                  <a:t> is a parameter in </a:t>
                </a:r>
                <a14:m>
                  <m:oMath xmlns:m="http://schemas.openxmlformats.org/officeDocument/2006/math">
                    <m:r>
                      <a:rPr lang="en-US" sz="1800" i="1" dirty="0" smtClean="0">
                        <a:latin typeface="Cambria Math" panose="02040503050406030204" pitchFamily="18" charset="0"/>
                      </a:rPr>
                      <m:t>[0, 1)</m:t>
                    </m:r>
                  </m:oMath>
                </a14:m>
                <a:r>
                  <a:rPr lang="en-US" sz="1800" dirty="0"/>
                  <a:t> that determines the relative value of delayed versus immediate rewards:</a:t>
                </a:r>
              </a:p>
              <a:p>
                <a14:m>
                  <m:oMath xmlns:m="http://schemas.openxmlformats.org/officeDocument/2006/math">
                    <m:r>
                      <a:rPr lang="en-GB" sz="1800" i="1">
                        <a:latin typeface="Cambria Math" panose="02040503050406030204" pitchFamily="18" charset="0"/>
                        <a:ea typeface="Cambria Math" panose="02040503050406030204" pitchFamily="18" charset="0"/>
                      </a:rPr>
                      <m:t>𝛾</m:t>
                    </m:r>
                    <m:r>
                      <a:rPr lang="en-GB" sz="1800" b="0" i="1" smtClean="0">
                        <a:latin typeface="Cambria Math" panose="02040503050406030204" pitchFamily="18" charset="0"/>
                        <a:ea typeface="Cambria Math" panose="02040503050406030204" pitchFamily="18" charset="0"/>
                      </a:rPr>
                      <m:t>=0</m:t>
                    </m:r>
                  </m:oMath>
                </a14:m>
                <a:r>
                  <a:rPr lang="en-US" sz="1800" dirty="0"/>
                  <a:t>, only immediate reward is considered; </a:t>
                </a:r>
              </a:p>
              <a:p>
                <a14:m>
                  <m:oMath xmlns:m="http://schemas.openxmlformats.org/officeDocument/2006/math">
                    <m:r>
                      <a:rPr lang="en-GB" sz="1800" i="1">
                        <a:latin typeface="Cambria Math" panose="02040503050406030204" pitchFamily="18" charset="0"/>
                        <a:ea typeface="Cambria Math" panose="02040503050406030204" pitchFamily="18" charset="0"/>
                      </a:rPr>
                      <m:t>𝛾</m:t>
                    </m:r>
                    <m:r>
                      <a:rPr lang="en-GB" sz="180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1</m:t>
                    </m:r>
                  </m:oMath>
                </a14:m>
                <a:r>
                  <a:rPr lang="en-US" sz="1800" dirty="0"/>
                  <a:t>, future rewards are given greater emphasis.</a:t>
                </a:r>
              </a:p>
            </p:txBody>
          </p:sp>
        </mc:Choice>
        <mc:Fallback>
          <p:sp>
            <p:nvSpPr>
              <p:cNvPr id="3" name="Content Placeholder 2">
                <a:extLst>
                  <a:ext uri="{FF2B5EF4-FFF2-40B4-BE49-F238E27FC236}">
                    <a16:creationId xmlns:a16="http://schemas.microsoft.com/office/drawing/2014/main" id="{40DDB76E-100F-1D4D-BF8A-012D7F512C31}"/>
                  </a:ext>
                </a:extLst>
              </p:cNvPr>
              <p:cNvSpPr>
                <a:spLocks noGrp="1" noRot="1" noChangeAspect="1" noMove="1" noResize="1" noEditPoints="1" noAdjustHandles="1" noChangeArrowheads="1" noChangeShapeType="1" noTextEdit="1"/>
              </p:cNvSpPr>
              <p:nvPr>
                <p:ph idx="1"/>
              </p:nvPr>
            </p:nvSpPr>
            <p:spPr>
              <a:blipFill>
                <a:blip r:embed="rId2"/>
                <a:stretch>
                  <a:fillRect l="-448" t="-765" b="-255"/>
                </a:stretch>
              </a:blipFill>
            </p:spPr>
            <p:txBody>
              <a:bodyPr/>
              <a:lstStyle/>
              <a:p>
                <a:r>
                  <a:rPr lang="en-US">
                    <a:noFill/>
                  </a:rPr>
                  <a:t> </a:t>
                </a:r>
              </a:p>
            </p:txBody>
          </p:sp>
        </mc:Fallback>
      </mc:AlternateContent>
    </p:spTree>
    <p:extLst>
      <p:ext uri="{BB962C8B-B14F-4D97-AF65-F5344CB8AC3E}">
        <p14:creationId xmlns:p14="http://schemas.microsoft.com/office/powerpoint/2010/main" val="2809156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CE70-3B47-6C4F-8778-42DA55FB484D}"/>
              </a:ext>
            </a:extLst>
          </p:cNvPr>
          <p:cNvSpPr>
            <a:spLocks noGrp="1"/>
          </p:cNvSpPr>
          <p:nvPr>
            <p:ph type="title"/>
          </p:nvPr>
        </p:nvSpPr>
        <p:spPr/>
        <p:txBody>
          <a:bodyPr/>
          <a:lstStyle/>
          <a:p>
            <a:r>
              <a:rPr lang="en-US" dirty="0"/>
              <a:t>Other Cumulative Reward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592FE9-3060-ED4F-A87D-9E74D3BD7C19}"/>
                  </a:ext>
                </a:extLst>
              </p:cNvPr>
              <p:cNvSpPr>
                <a:spLocks noGrp="1"/>
              </p:cNvSpPr>
              <p:nvPr>
                <p:ph idx="1"/>
              </p:nvPr>
            </p:nvSpPr>
            <p:spPr/>
            <p:txBody>
              <a:bodyPr anchor="ctr"/>
              <a:lstStyle/>
              <a:p>
                <a:pPr marL="0" indent="0">
                  <a:buNone/>
                </a:pPr>
                <a:r>
                  <a:rPr lang="en-US" sz="2000" dirty="0"/>
                  <a:t>It is reasonable to discount future rewards relative to immediate rewards because in many cases we prefer to obtain the reward sooner rather than later. </a:t>
                </a:r>
              </a:p>
              <a:p>
                <a:pPr marL="0" indent="0">
                  <a:buNone/>
                </a:pPr>
                <a:endParaRPr lang="en-US" sz="2000" dirty="0"/>
              </a:p>
              <a:p>
                <a:pPr marL="0" indent="0">
                  <a:buNone/>
                </a:pPr>
                <a:r>
                  <a:rPr lang="en-US" sz="2000" dirty="0"/>
                  <a:t>Other definitions of total reward have also been explored.</a:t>
                </a:r>
              </a:p>
              <a:p>
                <a:pPr marL="0" indent="0">
                  <a:buNone/>
                </a:pPr>
                <a:endParaRPr lang="en-US" sz="2000" dirty="0"/>
              </a:p>
              <a:p>
                <a:pPr marL="0" indent="0">
                  <a:buNone/>
                </a:pPr>
                <a:r>
                  <a:rPr lang="en-US" sz="2000" b="1" dirty="0"/>
                  <a:t>Finite horizon reward:</a:t>
                </a:r>
                <a:r>
                  <a:rPr lang="en-US" sz="2000" dirty="0"/>
                  <a:t> </a:t>
                </a:r>
              </a:p>
              <a:p>
                <a:pPr marL="0" indent="0">
                  <a:buNone/>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GB" sz="2000" b="0" i="1" smtClean="0">
                              <a:latin typeface="Cambria Math" panose="02040503050406030204" pitchFamily="18" charset="0"/>
                            </a:rPr>
                            <m:t>𝑖</m:t>
                          </m:r>
                          <m:r>
                            <a:rPr lang="en-GB" sz="2000" b="0" i="1" smtClean="0">
                              <a:latin typeface="Cambria Math" panose="02040503050406030204" pitchFamily="18" charset="0"/>
                            </a:rPr>
                            <m:t>=0</m:t>
                          </m:r>
                        </m:sub>
                        <m:sup>
                          <m:r>
                            <a:rPr lang="en-GB" sz="2000" b="0" i="1" smtClean="0">
                              <a:latin typeface="Cambria Math" panose="02040503050406030204" pitchFamily="18" charset="0"/>
                            </a:rPr>
                            <m:t>h</m:t>
                          </m:r>
                        </m:sup>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𝑡</m:t>
                              </m:r>
                              <m:r>
                                <a:rPr lang="en-GB" sz="2000" b="0" i="1" smtClean="0">
                                  <a:latin typeface="Cambria Math" panose="02040503050406030204" pitchFamily="18" charset="0"/>
                                </a:rPr>
                                <m:t>+</m:t>
                              </m:r>
                              <m:r>
                                <a:rPr lang="en-GB" sz="2000" b="0" i="1" smtClean="0">
                                  <a:latin typeface="Cambria Math" panose="02040503050406030204" pitchFamily="18" charset="0"/>
                                </a:rPr>
                                <m:t>𝑖</m:t>
                              </m:r>
                            </m:sub>
                          </m:sSub>
                        </m:e>
                      </m:nary>
                    </m:oMath>
                  </m:oMathPara>
                </a14:m>
                <a:endParaRPr lang="en-US" sz="2000" dirty="0"/>
              </a:p>
              <a:p>
                <a:pPr marL="0" indent="0">
                  <a:buNone/>
                </a:pPr>
                <a:r>
                  <a:rPr lang="en-US" sz="2000" b="1" dirty="0"/>
                  <a:t>Average reward:</a:t>
                </a:r>
              </a:p>
              <a:p>
                <a:pPr marL="0" indent="0">
                  <a:buNone/>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smtClean="0">
                                  <a:latin typeface="Cambria Math" panose="02040503050406030204" pitchFamily="18" charset="0"/>
                                </a:rPr>
                              </m:ctrlPr>
                            </m:limLowPr>
                            <m:e>
                              <m:r>
                                <m:rPr>
                                  <m:sty m:val="p"/>
                                </m:rPr>
                                <a:rPr lang="en-US" sz="2000" i="0" smtClean="0">
                                  <a:latin typeface="Cambria Math" panose="02040503050406030204" pitchFamily="18" charset="0"/>
                                </a:rPr>
                                <m:t>lim</m:t>
                              </m:r>
                            </m:e>
                            <m:lim>
                              <m:r>
                                <a:rPr lang="en-GB" sz="2000" b="0" i="1" smtClean="0">
                                  <a:latin typeface="Cambria Math" panose="02040503050406030204" pitchFamily="18" charset="0"/>
                                </a:rPr>
                                <m:t>h</m:t>
                              </m:r>
                              <m:r>
                                <a:rPr lang="en-GB" sz="2000" b="0" i="1" smtClean="0">
                                  <a:latin typeface="Cambria Math" panose="02040503050406030204" pitchFamily="18" charset="0"/>
                                  <a:ea typeface="Cambria Math" panose="02040503050406030204" pitchFamily="18" charset="0"/>
                                </a:rPr>
                                <m:t>→∞</m:t>
                              </m:r>
                            </m:lim>
                          </m:limLow>
                        </m:fName>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h</m:t>
                              </m:r>
                            </m:den>
                          </m:f>
                          <m:nary>
                            <m:naryPr>
                              <m:chr m:val="∑"/>
                              <m:ctrlPr>
                                <a:rPr lang="en-US" sz="2000" i="1">
                                  <a:latin typeface="Cambria Math" panose="02040503050406030204" pitchFamily="18" charset="0"/>
                                </a:rPr>
                              </m:ctrlPr>
                            </m:naryPr>
                            <m:sub>
                              <m:r>
                                <m:rPr>
                                  <m:brk m:alnAt="23"/>
                                </m:rPr>
                                <a:rPr lang="en-GB" sz="2000" i="1">
                                  <a:latin typeface="Cambria Math" panose="02040503050406030204" pitchFamily="18" charset="0"/>
                                </a:rPr>
                                <m:t>𝑖</m:t>
                              </m:r>
                              <m:r>
                                <a:rPr lang="en-GB" sz="2000" i="1">
                                  <a:latin typeface="Cambria Math" panose="02040503050406030204" pitchFamily="18" charset="0"/>
                                </a:rPr>
                                <m:t>=0</m:t>
                              </m:r>
                            </m:sub>
                            <m:sup>
                              <m:r>
                                <a:rPr lang="en-GB" sz="2000" i="1">
                                  <a:latin typeface="Cambria Math" panose="02040503050406030204" pitchFamily="18" charset="0"/>
                                </a:rPr>
                                <m:t>h</m:t>
                              </m:r>
                            </m:sup>
                            <m:e>
                              <m:sSub>
                                <m:sSubPr>
                                  <m:ctrlPr>
                                    <a:rPr lang="en-GB" sz="2000" i="1">
                                      <a:latin typeface="Cambria Math" panose="02040503050406030204" pitchFamily="18" charset="0"/>
                                    </a:rPr>
                                  </m:ctrlPr>
                                </m:sSubPr>
                                <m:e>
                                  <m:r>
                                    <a:rPr lang="en-GB" sz="2000" i="1">
                                      <a:latin typeface="Cambria Math" panose="02040503050406030204" pitchFamily="18" charset="0"/>
                                    </a:rPr>
                                    <m:t>𝑟</m:t>
                                  </m:r>
                                </m:e>
                                <m:sub>
                                  <m:r>
                                    <a:rPr lang="en-GB" sz="2000" i="1">
                                      <a:latin typeface="Cambria Math" panose="02040503050406030204" pitchFamily="18" charset="0"/>
                                    </a:rPr>
                                    <m:t>𝑡</m:t>
                                  </m:r>
                                  <m:r>
                                    <a:rPr lang="en-GB" sz="2000" i="1">
                                      <a:latin typeface="Cambria Math" panose="02040503050406030204" pitchFamily="18" charset="0"/>
                                    </a:rPr>
                                    <m:t>+</m:t>
                                  </m:r>
                                  <m:r>
                                    <a:rPr lang="en-GB" sz="2000" i="1">
                                      <a:latin typeface="Cambria Math" panose="02040503050406030204" pitchFamily="18" charset="0"/>
                                    </a:rPr>
                                    <m:t>𝑖</m:t>
                                  </m:r>
                                </m:sub>
                              </m:sSub>
                            </m:e>
                          </m:nary>
                        </m:e>
                      </m:func>
                    </m:oMath>
                  </m:oMathPara>
                </a14:m>
                <a:endParaRPr lang="en-US" sz="2000" dirty="0"/>
              </a:p>
            </p:txBody>
          </p:sp>
        </mc:Choice>
        <mc:Fallback xmlns="">
          <p:sp>
            <p:nvSpPr>
              <p:cNvPr id="3" name="Content Placeholder 2">
                <a:extLst>
                  <a:ext uri="{FF2B5EF4-FFF2-40B4-BE49-F238E27FC236}">
                    <a16:creationId xmlns:a16="http://schemas.microsoft.com/office/drawing/2014/main" id="{A8592FE9-3060-ED4F-A87D-9E74D3BD7C19}"/>
                  </a:ext>
                </a:extLst>
              </p:cNvPr>
              <p:cNvSpPr>
                <a:spLocks noGrp="1" noRot="1" noChangeAspect="1" noMove="1" noResize="1" noEditPoints="1" noAdjustHandles="1" noChangeArrowheads="1" noChangeShapeType="1" noTextEdit="1"/>
              </p:cNvSpPr>
              <p:nvPr>
                <p:ph idx="1"/>
              </p:nvPr>
            </p:nvSpPr>
            <p:spPr>
              <a:blipFill>
                <a:blip r:embed="rId2"/>
                <a:stretch>
                  <a:fillRect l="-561" b="-22449"/>
                </a:stretch>
              </a:blipFill>
            </p:spPr>
            <p:txBody>
              <a:bodyPr/>
              <a:lstStyle/>
              <a:p>
                <a:r>
                  <a:rPr lang="en-US">
                    <a:noFill/>
                  </a:rPr>
                  <a:t> </a:t>
                </a:r>
              </a:p>
            </p:txBody>
          </p:sp>
        </mc:Fallback>
      </mc:AlternateContent>
    </p:spTree>
    <p:extLst>
      <p:ext uri="{BB962C8B-B14F-4D97-AF65-F5344CB8AC3E}">
        <p14:creationId xmlns:p14="http://schemas.microsoft.com/office/powerpoint/2010/main" val="3743222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695E-1FCD-ED4C-A4A8-C23B77A0AAC8}"/>
              </a:ext>
            </a:extLst>
          </p:cNvPr>
          <p:cNvSpPr>
            <a:spLocks noGrp="1"/>
          </p:cNvSpPr>
          <p:nvPr>
            <p:ph type="title"/>
          </p:nvPr>
        </p:nvSpPr>
        <p:spPr/>
        <p:txBody>
          <a:bodyPr/>
          <a:lstStyle/>
          <a:p>
            <a:r>
              <a:rPr lang="en-US" dirty="0"/>
              <a:t>The Optimal Policy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DAAA12-7243-ED46-A83A-EDC6C5FE74D4}"/>
                  </a:ext>
                </a:extLst>
              </p:cNvPr>
              <p:cNvSpPr>
                <a:spLocks noGrp="1"/>
              </p:cNvSpPr>
              <p:nvPr>
                <p:ph idx="1"/>
              </p:nvPr>
            </p:nvSpPr>
            <p:spPr/>
            <p:txBody>
              <a:bodyPr anchor="ctr"/>
              <a:lstStyle/>
              <a:p>
                <a:pPr marL="0" indent="0">
                  <a:buNone/>
                </a:pPr>
                <a:r>
                  <a:rPr lang="en-US" sz="2000" dirty="0"/>
                  <a:t>The agent learns a policy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𝜋</m:t>
                    </m:r>
                  </m:oMath>
                </a14:m>
                <a:r>
                  <a:rPr lang="en-US" sz="2000" dirty="0"/>
                  <a:t> that maximizes </a:t>
                </a:r>
                <a14:m>
                  <m:oMath xmlns:m="http://schemas.openxmlformats.org/officeDocument/2006/math">
                    <m:sSup>
                      <m:sSupPr>
                        <m:ctrlPr>
                          <a:rPr lang="en-GB" sz="2000" b="0" i="1" dirty="0" smtClean="0">
                            <a:latin typeface="Cambria Math" panose="02040503050406030204" pitchFamily="18" charset="0"/>
                          </a:rPr>
                        </m:ctrlPr>
                      </m:sSupPr>
                      <m:e>
                        <m:r>
                          <a:rPr lang="en-US" sz="2000" i="1" dirty="0" smtClean="0">
                            <a:latin typeface="Cambria Math" panose="02040503050406030204" pitchFamily="18" charset="0"/>
                          </a:rPr>
                          <m:t>𝑉</m:t>
                        </m:r>
                      </m:e>
                      <m:sup>
                        <m:r>
                          <a:rPr lang="en-US" sz="2000" i="1" dirty="0">
                            <a:latin typeface="Cambria Math" panose="02040503050406030204" pitchFamily="18" charset="0"/>
                            <a:ea typeface="Cambria Math" panose="02040503050406030204" pitchFamily="18" charset="0"/>
                          </a:rPr>
                          <m:t>𝜋</m:t>
                        </m:r>
                      </m:sup>
                    </m:sSup>
                    <m:r>
                      <a:rPr lang="en-US" sz="2000" i="1" dirty="0" smtClean="0">
                        <a:latin typeface="Cambria Math" panose="02040503050406030204" pitchFamily="18" charset="0"/>
                      </a:rPr>
                      <m:t>(</m:t>
                    </m:r>
                    <m:r>
                      <a:rPr lang="en-US" sz="2000" i="1" dirty="0" smtClean="0">
                        <a:latin typeface="Cambria Math" panose="02040503050406030204" pitchFamily="18" charset="0"/>
                      </a:rPr>
                      <m:t>𝑠</m:t>
                    </m:r>
                    <m:r>
                      <a:rPr lang="en-US" sz="2000" i="1" dirty="0" smtClean="0">
                        <a:latin typeface="Cambria Math" panose="02040503050406030204" pitchFamily="18" charset="0"/>
                      </a:rPr>
                      <m:t>)</m:t>
                    </m:r>
                  </m:oMath>
                </a14:m>
                <a:r>
                  <a:rPr lang="en-US" sz="2000" dirty="0"/>
                  <a:t> for all states </a:t>
                </a:r>
                <a14:m>
                  <m:oMath xmlns:m="http://schemas.openxmlformats.org/officeDocument/2006/math">
                    <m:r>
                      <a:rPr lang="en-US" sz="2000" i="1" dirty="0" smtClean="0">
                        <a:latin typeface="Cambria Math" panose="02040503050406030204" pitchFamily="18" charset="0"/>
                      </a:rPr>
                      <m:t>𝑠</m:t>
                    </m:r>
                  </m:oMath>
                </a14:m>
                <a:r>
                  <a:rPr lang="en-US" sz="2000" dirty="0"/>
                  <a:t>. We call such a policy an optimal policy and denote it by </a:t>
                </a:r>
                <a14:m>
                  <m:oMath xmlns:m="http://schemas.openxmlformats.org/officeDocument/2006/math">
                    <m:sSup>
                      <m:sSupPr>
                        <m:ctrlPr>
                          <a:rPr lang="en-GB"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𝜋</m:t>
                        </m:r>
                      </m:e>
                      <m:sup>
                        <m:r>
                          <a:rPr lang="en-GB" sz="2000" b="0" i="1" dirty="0" smtClean="0">
                            <a:latin typeface="Cambria Math" panose="02040503050406030204" pitchFamily="18" charset="0"/>
                            <a:ea typeface="Cambria Math" panose="02040503050406030204" pitchFamily="18" charset="0"/>
                          </a:rPr>
                          <m:t>∗</m:t>
                        </m:r>
                      </m:sup>
                    </m:sSup>
                  </m:oMath>
                </a14:m>
                <a:r>
                  <a:rPr lang="en-US" sz="2000" dirty="0"/>
                  <a:t>:</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GB" sz="2000" b="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𝜋</m:t>
                          </m:r>
                        </m:e>
                        <m:sup>
                          <m:r>
                            <a:rPr lang="en-GB" sz="2000" b="0" i="1" smtClean="0">
                              <a:latin typeface="Cambria Math" panose="02040503050406030204" pitchFamily="18" charset="0"/>
                              <a:ea typeface="Cambria Math" panose="02040503050406030204" pitchFamily="18" charset="0"/>
                            </a:rPr>
                            <m:t>∗</m:t>
                          </m:r>
                        </m:sup>
                      </m:sSup>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m:rPr>
                              <m:sty m:val="p"/>
                            </m:rPr>
                            <a:rPr lang="en-GB" sz="2000" b="0" i="0" smtClean="0">
                              <a:latin typeface="Cambria Math" panose="02040503050406030204" pitchFamily="18" charset="0"/>
                              <a:ea typeface="Cambria Math" panose="02040503050406030204" pitchFamily="18" charset="0"/>
                            </a:rPr>
                            <m:t>argmax</m:t>
                          </m:r>
                        </m:e>
                        <m:sub>
                          <m:r>
                            <a:rPr lang="en-US" sz="2000" i="1" dirty="0">
                              <a:latin typeface="Cambria Math" panose="02040503050406030204" pitchFamily="18" charset="0"/>
                              <a:ea typeface="Cambria Math" panose="02040503050406030204" pitchFamily="18" charset="0"/>
                            </a:rPr>
                            <m:t>𝜋</m:t>
                          </m:r>
                        </m:sub>
                      </m:sSub>
                      <m:d>
                        <m:dPr>
                          <m:ctrlPr>
                            <a:rPr lang="en-GB" sz="2000" b="0" i="1" smtClean="0">
                              <a:latin typeface="Cambria Math" panose="02040503050406030204" pitchFamily="18" charset="0"/>
                              <a:ea typeface="Cambria Math" panose="02040503050406030204" pitchFamily="18" charset="0"/>
                            </a:rPr>
                          </m:ctrlPr>
                        </m:dPr>
                        <m:e>
                          <m:sSup>
                            <m:sSupPr>
                              <m:ctrlPr>
                                <a:rPr lang="en-GB" sz="2000" i="1" dirty="0">
                                  <a:latin typeface="Cambria Math" panose="02040503050406030204" pitchFamily="18" charset="0"/>
                                </a:rPr>
                              </m:ctrlPr>
                            </m:sSupPr>
                            <m:e>
                              <m:r>
                                <a:rPr lang="en-US" sz="2000" i="1" dirty="0">
                                  <a:latin typeface="Cambria Math" panose="02040503050406030204" pitchFamily="18" charset="0"/>
                                </a:rPr>
                                <m:t>𝑉</m:t>
                              </m:r>
                            </m:e>
                            <m:sup>
                              <m:r>
                                <a:rPr lang="en-US" sz="2000" i="1" dirty="0">
                                  <a:latin typeface="Cambria Math" panose="02040503050406030204" pitchFamily="18" charset="0"/>
                                  <a:ea typeface="Cambria Math" panose="02040503050406030204" pitchFamily="18" charset="0"/>
                                </a:rPr>
                                <m:t>𝜋</m:t>
                              </m:r>
                            </m:sup>
                          </m:sSup>
                          <m:d>
                            <m:dPr>
                              <m:ctrlPr>
                                <a:rPr lang="en-US" sz="2000" i="1" dirty="0">
                                  <a:latin typeface="Cambria Math" panose="02040503050406030204" pitchFamily="18" charset="0"/>
                                  <a:ea typeface="Cambria Math" panose="02040503050406030204" pitchFamily="18" charset="0"/>
                                </a:rPr>
                              </m:ctrlPr>
                            </m:dPr>
                            <m:e>
                              <m:r>
                                <a:rPr lang="en-US" sz="2000" i="1" dirty="0">
                                  <a:latin typeface="Cambria Math" panose="02040503050406030204" pitchFamily="18" charset="0"/>
                                </a:rPr>
                                <m:t>𝑠</m:t>
                              </m:r>
                            </m:e>
                          </m:d>
                          <m:r>
                            <a:rPr lang="en-GB" sz="2000" b="0" i="1" dirty="0" smtClean="0">
                              <a:latin typeface="Cambria Math" panose="02040503050406030204" pitchFamily="18" charset="0"/>
                            </a:rPr>
                            <m:t>, </m:t>
                          </m:r>
                          <m:r>
                            <a:rPr lang="en-GB" sz="2000" b="0" i="1" dirty="0" smtClean="0">
                              <a:latin typeface="Cambria Math" panose="02040503050406030204" pitchFamily="18" charset="0"/>
                              <a:ea typeface="Cambria Math" panose="02040503050406030204" pitchFamily="18" charset="0"/>
                            </a:rPr>
                            <m:t>∀</m:t>
                          </m:r>
                          <m:r>
                            <a:rPr lang="en-GB" sz="2000" b="0" i="1" dirty="0" smtClean="0">
                              <a:latin typeface="Cambria Math" panose="02040503050406030204" pitchFamily="18" charset="0"/>
                              <a:ea typeface="Cambria Math" panose="02040503050406030204" pitchFamily="18" charset="0"/>
                            </a:rPr>
                            <m:t>𝑠</m:t>
                          </m:r>
                        </m:e>
                      </m:d>
                    </m:oMath>
                  </m:oMathPara>
                </a14:m>
                <a:endParaRPr lang="en-US" sz="2000" dirty="0"/>
              </a:p>
              <a:p>
                <a:pPr marL="0" indent="0">
                  <a:buNone/>
                </a:pPr>
                <a:endParaRPr lang="en-US" sz="2000" dirty="0"/>
              </a:p>
            </p:txBody>
          </p:sp>
        </mc:Choice>
        <mc:Fallback>
          <p:sp>
            <p:nvSpPr>
              <p:cNvPr id="3" name="Content Placeholder 2">
                <a:extLst>
                  <a:ext uri="{FF2B5EF4-FFF2-40B4-BE49-F238E27FC236}">
                    <a16:creationId xmlns:a16="http://schemas.microsoft.com/office/drawing/2014/main" id="{ECDAAA12-7243-ED46-A83A-EDC6C5FE74D4}"/>
                  </a:ext>
                </a:extLst>
              </p:cNvPr>
              <p:cNvSpPr>
                <a:spLocks noGrp="1" noRot="1" noChangeAspect="1" noMove="1" noResize="1" noEditPoints="1" noAdjustHandles="1" noChangeArrowheads="1" noChangeShapeType="1" noTextEdit="1"/>
              </p:cNvSpPr>
              <p:nvPr>
                <p:ph idx="1"/>
              </p:nvPr>
            </p:nvSpPr>
            <p:spPr>
              <a:blipFill>
                <a:blip r:embed="rId2"/>
                <a:stretch>
                  <a:fillRect l="-561"/>
                </a:stretch>
              </a:blipFill>
            </p:spPr>
            <p:txBody>
              <a:bodyPr/>
              <a:lstStyle/>
              <a:p>
                <a:r>
                  <a:rPr lang="en-US">
                    <a:noFill/>
                  </a:rPr>
                  <a:t> </a:t>
                </a:r>
              </a:p>
            </p:txBody>
          </p:sp>
        </mc:Fallback>
      </mc:AlternateContent>
    </p:spTree>
    <p:extLst>
      <p:ext uri="{BB962C8B-B14F-4D97-AF65-F5344CB8AC3E}">
        <p14:creationId xmlns:p14="http://schemas.microsoft.com/office/powerpoint/2010/main" val="1638072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B2F69-71E2-1049-AABC-FBC5ECC61D31}"/>
              </a:ext>
            </a:extLst>
          </p:cNvPr>
          <p:cNvSpPr>
            <a:spLocks noGrp="1"/>
          </p:cNvSpPr>
          <p:nvPr>
            <p:ph type="title"/>
          </p:nvPr>
        </p:nvSpPr>
        <p:spPr/>
        <p:txBody>
          <a:bodyPr/>
          <a:lstStyle/>
          <a:p>
            <a:r>
              <a:rPr lang="en-US" dirty="0"/>
              <a:t>Grid-World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CED52A-262E-7F4B-8D97-2AE353C5E0D1}"/>
                  </a:ext>
                </a:extLst>
              </p:cNvPr>
              <p:cNvSpPr>
                <a:spLocks noGrp="1"/>
              </p:cNvSpPr>
              <p:nvPr>
                <p:ph idx="1"/>
              </p:nvPr>
            </p:nvSpPr>
            <p:spPr>
              <a:xfrm>
                <a:off x="440267" y="1052736"/>
                <a:ext cx="7876327" cy="4967065"/>
              </a:xfrm>
            </p:spPr>
            <p:txBody>
              <a:bodyPr anchor="ctr"/>
              <a:lstStyle/>
              <a:p>
                <a:pPr marL="0" indent="0">
                  <a:buNone/>
                </a:pPr>
                <a:r>
                  <a:rPr lang="en-US" sz="2000" dirty="0"/>
                  <a:t>Immediate reward is zero for all state–action transitions except for those leading into the state labeled </a:t>
                </a:r>
                <a14:m>
                  <m:oMath xmlns:m="http://schemas.openxmlformats.org/officeDocument/2006/math">
                    <m:r>
                      <a:rPr lang="en-US" sz="2000" i="1" dirty="0" smtClean="0">
                        <a:latin typeface="Cambria Math" panose="02040503050406030204" pitchFamily="18" charset="0"/>
                      </a:rPr>
                      <m:t>𝐺</m:t>
                    </m:r>
                  </m:oMath>
                </a14:m>
                <a:r>
                  <a:rPr lang="en-US" sz="2000" dirty="0"/>
                  <a:t>.</a:t>
                </a:r>
              </a:p>
              <a:p>
                <a:pPr marL="0" indent="0">
                  <a:buNone/>
                </a:pPr>
                <a:endParaRPr lang="en-US" sz="2000" dirty="0"/>
              </a:p>
              <a:p>
                <a:pPr marL="0" indent="0">
                  <a:buNone/>
                </a:pPr>
                <a:r>
                  <a:rPr lang="en-US" sz="2000" dirty="0"/>
                  <a:t>It is convenient to think of the state </a:t>
                </a:r>
                <a14:m>
                  <m:oMath xmlns:m="http://schemas.openxmlformats.org/officeDocument/2006/math">
                    <m:r>
                      <a:rPr lang="en-US" sz="2000" i="1" dirty="0" smtClean="0">
                        <a:latin typeface="Cambria Math" panose="02040503050406030204" pitchFamily="18" charset="0"/>
                      </a:rPr>
                      <m:t>𝐺</m:t>
                    </m:r>
                  </m:oMath>
                </a14:m>
                <a:r>
                  <a:rPr lang="en-US" sz="2000" dirty="0"/>
                  <a:t> as the goal state.</a:t>
                </a:r>
              </a:p>
              <a:p>
                <a:pPr marL="0" indent="0">
                  <a:buNone/>
                </a:pPr>
                <a:endParaRPr lang="en-US" sz="2000" dirty="0"/>
              </a:p>
              <a:p>
                <a:pPr marL="0" indent="0">
                  <a:buNone/>
                </a:pPr>
                <a:r>
                  <a:rPr lang="en-US" sz="2000" dirty="0"/>
                  <a:t>The only action available when in </a:t>
                </a:r>
                <a14:m>
                  <m:oMath xmlns:m="http://schemas.openxmlformats.org/officeDocument/2006/math">
                    <m:r>
                      <a:rPr lang="en-US" sz="2000" i="1" dirty="0" smtClean="0">
                        <a:latin typeface="Cambria Math" panose="02040503050406030204" pitchFamily="18" charset="0"/>
                      </a:rPr>
                      <m:t>𝐺</m:t>
                    </m:r>
                  </m:oMath>
                </a14:m>
                <a:r>
                  <a:rPr lang="en-US" sz="2000" dirty="0"/>
                  <a:t> is to stay in </a:t>
                </a:r>
                <a14:m>
                  <m:oMath xmlns:m="http://schemas.openxmlformats.org/officeDocument/2006/math">
                    <m:r>
                      <a:rPr lang="en-US" sz="2000" i="1" dirty="0" smtClean="0">
                        <a:latin typeface="Cambria Math" panose="02040503050406030204" pitchFamily="18" charset="0"/>
                      </a:rPr>
                      <m:t>𝐺</m:t>
                    </m:r>
                  </m:oMath>
                </a14:m>
                <a:r>
                  <a:rPr lang="en-US" sz="2000" dirty="0"/>
                  <a:t>. This is called an absorbing state.</a:t>
                </a:r>
              </a:p>
              <a:p>
                <a:pPr marL="0" indent="0">
                  <a:buNone/>
                </a:pPr>
                <a:endParaRPr lang="en-US" sz="2000" dirty="0"/>
              </a:p>
              <a:p>
                <a:pPr marL="0" indent="0">
                  <a:buNone/>
                </a:pPr>
                <a:r>
                  <a:rPr lang="en-US" sz="2000" dirty="0"/>
                  <a:t>The agent will learn by sampling episodes. An episode is an agent test from the start to the end.</a:t>
                </a:r>
              </a:p>
              <a:p>
                <a:pPr marL="0" indent="0">
                  <a:buNone/>
                </a:pPr>
                <a:endParaRPr lang="en-US" sz="2000" dirty="0"/>
              </a:p>
              <a:p>
                <a:pPr marL="0" indent="0">
                  <a:buNone/>
                </a:pPr>
                <a:r>
                  <a:rPr lang="en-US" sz="2000" dirty="0"/>
                  <a:t>Once we set the </a:t>
                </a:r>
                <a14:m>
                  <m:oMath xmlns:m="http://schemas.openxmlformats.org/officeDocument/2006/math">
                    <m:r>
                      <a:rPr lang="en-US" sz="2000" i="1">
                        <a:latin typeface="Cambria Math" panose="02040503050406030204" pitchFamily="18" charset="0"/>
                        <a:ea typeface="Cambria Math" panose="02040503050406030204" pitchFamily="18" charset="0"/>
                      </a:rPr>
                      <m:t>𝛾</m:t>
                    </m:r>
                  </m:oMath>
                </a14:m>
                <a:r>
                  <a:rPr lang="en-US" sz="2000" dirty="0"/>
                  <a:t> then we can calculate this.</a:t>
                </a:r>
              </a:p>
            </p:txBody>
          </p:sp>
        </mc:Choice>
        <mc:Fallback>
          <p:sp>
            <p:nvSpPr>
              <p:cNvPr id="3" name="Content Placeholder 2">
                <a:extLst>
                  <a:ext uri="{FF2B5EF4-FFF2-40B4-BE49-F238E27FC236}">
                    <a16:creationId xmlns:a16="http://schemas.microsoft.com/office/drawing/2014/main" id="{24CED52A-262E-7F4B-8D97-2AE353C5E0D1}"/>
                  </a:ext>
                </a:extLst>
              </p:cNvPr>
              <p:cNvSpPr>
                <a:spLocks noGrp="1" noRot="1" noChangeAspect="1" noMove="1" noResize="1" noEditPoints="1" noAdjustHandles="1" noChangeArrowheads="1" noChangeShapeType="1" noTextEdit="1"/>
              </p:cNvSpPr>
              <p:nvPr>
                <p:ph idx="1"/>
              </p:nvPr>
            </p:nvSpPr>
            <p:spPr>
              <a:xfrm>
                <a:off x="440267" y="1052736"/>
                <a:ext cx="7876327" cy="4967065"/>
              </a:xfrm>
              <a:blipFill>
                <a:blip r:embed="rId2"/>
                <a:stretch>
                  <a:fillRect l="-805"/>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0D0AC629-3A72-FF49-AEBB-660594D74A74}"/>
              </a:ext>
            </a:extLst>
          </p:cNvPr>
          <p:cNvPicPr>
            <a:picLocks noChangeAspect="1"/>
          </p:cNvPicPr>
          <p:nvPr/>
        </p:nvPicPr>
        <p:blipFill rotWithShape="1">
          <a:blip r:embed="rId3">
            <a:extLst>
              <a:ext uri="{28A0092B-C50C-407E-A947-70E740481C1C}">
                <a14:useLocalDpi xmlns:a14="http://schemas.microsoft.com/office/drawing/2010/main"/>
              </a:ext>
            </a:extLst>
          </a:blip>
          <a:srcRect l="38773" t="43732" r="38472" b="44718"/>
          <a:stretch/>
        </p:blipFill>
        <p:spPr>
          <a:xfrm>
            <a:off x="8314586" y="804250"/>
            <a:ext cx="1944878" cy="1277535"/>
          </a:xfrm>
          <a:prstGeom prst="rect">
            <a:avLst/>
          </a:prstGeom>
        </p:spPr>
      </p:pic>
      <p:pic>
        <p:nvPicPr>
          <p:cNvPr id="20" name="Picture 19">
            <a:extLst>
              <a:ext uri="{FF2B5EF4-FFF2-40B4-BE49-F238E27FC236}">
                <a16:creationId xmlns:a16="http://schemas.microsoft.com/office/drawing/2014/main" id="{66BEF4A9-ABD5-2244-AFBD-506367262FC3}"/>
              </a:ext>
            </a:extLst>
          </p:cNvPr>
          <p:cNvPicPr>
            <a:picLocks noChangeAspect="1"/>
          </p:cNvPicPr>
          <p:nvPr/>
        </p:nvPicPr>
        <p:blipFill rotWithShape="1">
          <a:blip r:embed="rId4">
            <a:extLst>
              <a:ext uri="{28A0092B-C50C-407E-A947-70E740481C1C}">
                <a14:useLocalDpi xmlns:a14="http://schemas.microsoft.com/office/drawing/2010/main"/>
              </a:ext>
            </a:extLst>
          </a:blip>
          <a:srcRect l="39129" t="47838" r="39130" b="40612"/>
          <a:stretch/>
        </p:blipFill>
        <p:spPr>
          <a:xfrm>
            <a:off x="8351925" y="2768761"/>
            <a:ext cx="1872208" cy="1287144"/>
          </a:xfrm>
          <a:prstGeom prst="rect">
            <a:avLst/>
          </a:prstGeom>
        </p:spPr>
      </p:pic>
      <p:pic>
        <p:nvPicPr>
          <p:cNvPr id="22" name="Picture 21">
            <a:extLst>
              <a:ext uri="{FF2B5EF4-FFF2-40B4-BE49-F238E27FC236}">
                <a16:creationId xmlns:a16="http://schemas.microsoft.com/office/drawing/2014/main" id="{C3CF8036-C7EF-B04D-A424-5A4D7F68314B}"/>
              </a:ext>
            </a:extLst>
          </p:cNvPr>
          <p:cNvPicPr>
            <a:picLocks noChangeAspect="1"/>
          </p:cNvPicPr>
          <p:nvPr/>
        </p:nvPicPr>
        <p:blipFill rotWithShape="1">
          <a:blip r:embed="rId5">
            <a:extLst>
              <a:ext uri="{28A0092B-C50C-407E-A947-70E740481C1C}">
                <a14:useLocalDpi xmlns:a14="http://schemas.microsoft.com/office/drawing/2010/main"/>
              </a:ext>
            </a:extLst>
          </a:blip>
          <a:srcRect t="87149" r="78259"/>
          <a:stretch/>
        </p:blipFill>
        <p:spPr>
          <a:xfrm>
            <a:off x="8314586" y="4437112"/>
            <a:ext cx="1872208" cy="1432171"/>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3D0B99-92DE-EF4D-9A61-9ACADBB98C4E}"/>
                  </a:ext>
                </a:extLst>
              </p:cNvPr>
              <p:cNvSpPr txBox="1"/>
              <p:nvPr/>
            </p:nvSpPr>
            <p:spPr>
              <a:xfrm>
                <a:off x="10223720" y="1085937"/>
                <a:ext cx="1623912" cy="830997"/>
              </a:xfrm>
              <a:prstGeom prst="rect">
                <a:avLst/>
              </a:prstGeom>
              <a:noFill/>
            </p:spPr>
            <p:txBody>
              <a:bodyPr wrap="square" rtlCol="0">
                <a:spAutoFit/>
              </a:bodyPr>
              <a:lstStyle/>
              <a:p>
                <a14:m>
                  <m:oMath xmlns:m="http://schemas.openxmlformats.org/officeDocument/2006/math">
                    <m:r>
                      <a:rPr lang="en-US" sz="1600" i="1" dirty="0" smtClean="0">
                        <a:latin typeface="Cambria Math" panose="02040503050406030204" pitchFamily="18" charset="0"/>
                      </a:rPr>
                      <m:t>𝑟</m:t>
                    </m:r>
                    <m:r>
                      <a:rPr lang="en-US" sz="1600" i="1" dirty="0" smtClean="0">
                        <a:latin typeface="Cambria Math" panose="02040503050406030204" pitchFamily="18" charset="0"/>
                      </a:rPr>
                      <m:t>(</m:t>
                    </m:r>
                    <m:r>
                      <a:rPr lang="en-US" sz="1600" i="1" dirty="0" err="1" smtClean="0">
                        <a:latin typeface="Cambria Math" panose="02040503050406030204" pitchFamily="18" charset="0"/>
                      </a:rPr>
                      <m:t>𝑠</m:t>
                    </m:r>
                    <m:r>
                      <a:rPr lang="en-US" sz="1600" i="1" dirty="0" err="1" smtClean="0">
                        <a:latin typeface="Cambria Math" panose="02040503050406030204" pitchFamily="18" charset="0"/>
                      </a:rPr>
                      <m:t>,</m:t>
                    </m:r>
                    <m:r>
                      <a:rPr lang="en-US" sz="1600" i="1" dirty="0" err="1" smtClean="0">
                        <a:latin typeface="Cambria Math" panose="02040503050406030204" pitchFamily="18" charset="0"/>
                      </a:rPr>
                      <m:t>𝑎</m:t>
                    </m:r>
                    <m:r>
                      <a:rPr lang="en-US" sz="1600" i="1" dirty="0" smtClean="0">
                        <a:latin typeface="Cambria Math" panose="02040503050406030204" pitchFamily="18" charset="0"/>
                      </a:rPr>
                      <m:t>)</m:t>
                    </m:r>
                  </m:oMath>
                </a14:m>
                <a:r>
                  <a:rPr lang="en-US" sz="1600" dirty="0"/>
                  <a:t> immediate reward values</a:t>
                </a:r>
              </a:p>
            </p:txBody>
          </p:sp>
        </mc:Choice>
        <mc:Fallback xmlns="">
          <p:sp>
            <p:nvSpPr>
              <p:cNvPr id="33" name="TextBox 32">
                <a:extLst>
                  <a:ext uri="{FF2B5EF4-FFF2-40B4-BE49-F238E27FC236}">
                    <a16:creationId xmlns:a16="http://schemas.microsoft.com/office/drawing/2014/main" id="{C23D0B99-92DE-EF4D-9A61-9ACADBB98C4E}"/>
                  </a:ext>
                </a:extLst>
              </p:cNvPr>
              <p:cNvSpPr txBox="1">
                <a:spLocks noRot="1" noChangeAspect="1" noMove="1" noResize="1" noEditPoints="1" noAdjustHandles="1" noChangeArrowheads="1" noChangeShapeType="1" noTextEdit="1"/>
              </p:cNvSpPr>
              <p:nvPr/>
            </p:nvSpPr>
            <p:spPr>
              <a:xfrm>
                <a:off x="10223720" y="1085937"/>
                <a:ext cx="1623912" cy="830997"/>
              </a:xfrm>
              <a:prstGeom prst="rect">
                <a:avLst/>
              </a:prstGeom>
              <a:blipFill>
                <a:blip r:embed="rId7"/>
                <a:stretch>
                  <a:fillRect l="-1538"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5FDB203A-1E9F-314A-8977-EC1D4976E0FE}"/>
                  </a:ext>
                </a:extLst>
              </p:cNvPr>
              <p:cNvSpPr txBox="1"/>
              <p:nvPr/>
            </p:nvSpPr>
            <p:spPr>
              <a:xfrm>
                <a:off x="10186794" y="3246731"/>
                <a:ext cx="1310039" cy="338554"/>
              </a:xfrm>
              <a:prstGeom prst="rect">
                <a:avLst/>
              </a:prstGeom>
              <a:noFill/>
            </p:spPr>
            <p:txBody>
              <a:bodyPr wrap="none" rtlCol="0">
                <a:spAutoFit/>
              </a:bodyPr>
              <a:lstStyle/>
              <a:p>
                <a14:m>
                  <m:oMath xmlns:m="http://schemas.openxmlformats.org/officeDocument/2006/math">
                    <m:sSup>
                      <m:sSupPr>
                        <m:ctrlPr>
                          <a:rPr lang="en-GB" sz="1600" b="0" i="1" dirty="0" smtClean="0">
                            <a:latin typeface="Cambria Math" panose="02040503050406030204" pitchFamily="18" charset="0"/>
                          </a:rPr>
                        </m:ctrlPr>
                      </m:sSupPr>
                      <m:e>
                        <m:r>
                          <a:rPr lang="en-US" sz="1600" i="1" dirty="0" smtClean="0">
                            <a:latin typeface="Cambria Math" panose="02040503050406030204" pitchFamily="18" charset="0"/>
                          </a:rPr>
                          <m:t>𝑉</m:t>
                        </m:r>
                      </m:e>
                      <m:sup>
                        <m:r>
                          <a:rPr lang="en-GB" sz="1600" b="0" i="1" dirty="0" smtClean="0">
                            <a:latin typeface="Cambria Math" panose="02040503050406030204" pitchFamily="18" charset="0"/>
                          </a:rPr>
                          <m:t>∗</m:t>
                        </m:r>
                      </m:sup>
                    </m:sSup>
                    <m:r>
                      <a:rPr lang="en-US" sz="1600" i="1" dirty="0" smtClean="0">
                        <a:latin typeface="Cambria Math" panose="02040503050406030204" pitchFamily="18" charset="0"/>
                      </a:rPr>
                      <m:t>(</m:t>
                    </m:r>
                    <m:r>
                      <a:rPr lang="en-US" sz="1600" i="1" dirty="0" smtClean="0">
                        <a:latin typeface="Cambria Math" panose="02040503050406030204" pitchFamily="18" charset="0"/>
                      </a:rPr>
                      <m:t>𝑠</m:t>
                    </m:r>
                    <m:r>
                      <a:rPr lang="en-US" sz="1600" i="1" dirty="0" smtClean="0">
                        <a:latin typeface="Cambria Math" panose="02040503050406030204" pitchFamily="18" charset="0"/>
                      </a:rPr>
                      <m:t>) </m:t>
                    </m:r>
                  </m:oMath>
                </a14:m>
                <a:r>
                  <a:rPr lang="en-US" sz="1600" dirty="0"/>
                  <a:t>values</a:t>
                </a:r>
              </a:p>
            </p:txBody>
          </p:sp>
        </mc:Choice>
        <mc:Fallback>
          <p:sp>
            <p:nvSpPr>
              <p:cNvPr id="35" name="TextBox 34">
                <a:extLst>
                  <a:ext uri="{FF2B5EF4-FFF2-40B4-BE49-F238E27FC236}">
                    <a16:creationId xmlns:a16="http://schemas.microsoft.com/office/drawing/2014/main" id="{5FDB203A-1E9F-314A-8977-EC1D4976E0FE}"/>
                  </a:ext>
                </a:extLst>
              </p:cNvPr>
              <p:cNvSpPr txBox="1">
                <a:spLocks noRot="1" noChangeAspect="1" noMove="1" noResize="1" noEditPoints="1" noAdjustHandles="1" noChangeArrowheads="1" noChangeShapeType="1" noTextEdit="1"/>
              </p:cNvSpPr>
              <p:nvPr/>
            </p:nvSpPr>
            <p:spPr>
              <a:xfrm>
                <a:off x="10186794" y="3246731"/>
                <a:ext cx="1310039" cy="338554"/>
              </a:xfrm>
              <a:prstGeom prst="rect">
                <a:avLst/>
              </a:prstGeom>
              <a:blipFill>
                <a:blip r:embed="rId8"/>
                <a:stretch>
                  <a:fillRect t="-3571" r="-962" b="-21429"/>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BDDD5453-002D-B544-AB3D-B344F6228BA3}"/>
              </a:ext>
            </a:extLst>
          </p:cNvPr>
          <p:cNvSpPr txBox="1"/>
          <p:nvPr/>
        </p:nvSpPr>
        <p:spPr>
          <a:xfrm>
            <a:off x="10186794" y="5047148"/>
            <a:ext cx="1871025" cy="338554"/>
          </a:xfrm>
          <a:prstGeom prst="rect">
            <a:avLst/>
          </a:prstGeom>
          <a:noFill/>
        </p:spPr>
        <p:txBody>
          <a:bodyPr wrap="none" rtlCol="0">
            <a:spAutoFit/>
          </a:bodyPr>
          <a:lstStyle/>
          <a:p>
            <a:r>
              <a:rPr lang="en-US" sz="1600" dirty="0"/>
              <a:t>One optimal policy</a:t>
            </a:r>
          </a:p>
        </p:txBody>
      </p:sp>
    </p:spTree>
    <p:extLst>
      <p:ext uri="{BB962C8B-B14F-4D97-AF65-F5344CB8AC3E}">
        <p14:creationId xmlns:p14="http://schemas.microsoft.com/office/powerpoint/2010/main" val="2864529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7288-F6B0-AC47-9F64-C4C4824F9902}"/>
              </a:ext>
            </a:extLst>
          </p:cNvPr>
          <p:cNvSpPr>
            <a:spLocks noGrp="1"/>
          </p:cNvSpPr>
          <p:nvPr>
            <p:ph type="title"/>
          </p:nvPr>
        </p:nvSpPr>
        <p:spPr/>
        <p:txBody>
          <a:bodyPr/>
          <a:lstStyle/>
          <a:p>
            <a:r>
              <a:rPr lang="en-US" dirty="0"/>
              <a:t>Finding the Optimal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F5BB85-CBEB-5E4A-85B9-503804C5F6AD}"/>
                  </a:ext>
                </a:extLst>
              </p:cNvPr>
              <p:cNvSpPr>
                <a:spLocks noGrp="1"/>
              </p:cNvSpPr>
              <p:nvPr>
                <p:ph idx="1"/>
              </p:nvPr>
            </p:nvSpPr>
            <p:spPr/>
            <p:txBody>
              <a:bodyPr/>
              <a:lstStyle/>
              <a:p>
                <a:pPr marL="0" indent="0">
                  <a:buNone/>
                </a:pPr>
                <a:r>
                  <a:rPr lang="en-US" sz="1600" dirty="0"/>
                  <a:t>How can an agent learn an optimal policy </a:t>
                </a:r>
                <a14:m>
                  <m:oMath xmlns:m="http://schemas.openxmlformats.org/officeDocument/2006/math">
                    <m:sSup>
                      <m:sSupPr>
                        <m:ctrlPr>
                          <a:rPr lang="en-GB"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𝜋</m:t>
                        </m:r>
                      </m:e>
                      <m:sup>
                        <m:r>
                          <a:rPr lang="en-GB" sz="1600" i="1">
                            <a:latin typeface="Cambria Math" panose="02040503050406030204" pitchFamily="18" charset="0"/>
                            <a:ea typeface="Cambria Math" panose="02040503050406030204" pitchFamily="18" charset="0"/>
                          </a:rPr>
                          <m:t>∗</m:t>
                        </m:r>
                      </m:sup>
                    </m:sSup>
                  </m:oMath>
                </a14:m>
                <a:r>
                  <a:rPr lang="en-US" sz="1600" dirty="0"/>
                  <a:t> for an arbitrary environment?</a:t>
                </a:r>
              </a:p>
              <a:p>
                <a:pPr marL="0" indent="0">
                  <a:buNone/>
                </a:pPr>
                <a:endParaRPr lang="en-US" sz="1600" dirty="0"/>
              </a:p>
              <a:p>
                <a:pPr marL="0" indent="0">
                  <a:buNone/>
                </a:pPr>
                <a:r>
                  <a:rPr lang="en-US" sz="1600" dirty="0"/>
                  <a:t>It is difficult because the problem does not provide examples of the form </a:t>
                </a:r>
                <a14:m>
                  <m:oMath xmlns:m="http://schemas.openxmlformats.org/officeDocument/2006/math">
                    <m:d>
                      <m:dPr>
                        <m:begChr m:val="⟨"/>
                        <m:endChr m:val="⟩"/>
                        <m:ctrlPr>
                          <a:rPr lang="en-US" sz="1600" i="1" dirty="0" smtClean="0">
                            <a:latin typeface="Cambria Math" panose="02040503050406030204" pitchFamily="18" charset="0"/>
                          </a:rPr>
                        </m:ctrlPr>
                      </m:dPr>
                      <m:e>
                        <m:r>
                          <a:rPr lang="en-GB" sz="1600" b="0" i="1" dirty="0" smtClean="0">
                            <a:latin typeface="Cambria Math" panose="02040503050406030204" pitchFamily="18" charset="0"/>
                          </a:rPr>
                          <m:t>𝑠</m:t>
                        </m:r>
                        <m:r>
                          <a:rPr lang="en-GB" sz="1600" b="0" i="1" dirty="0" smtClean="0">
                            <a:latin typeface="Cambria Math" panose="02040503050406030204" pitchFamily="18" charset="0"/>
                          </a:rPr>
                          <m:t>, </m:t>
                        </m:r>
                        <m:r>
                          <a:rPr lang="en-GB" sz="1600" b="0" i="1" dirty="0" smtClean="0">
                            <a:latin typeface="Cambria Math" panose="02040503050406030204" pitchFamily="18" charset="0"/>
                          </a:rPr>
                          <m:t>𝑎</m:t>
                        </m:r>
                      </m:e>
                    </m:d>
                  </m:oMath>
                </a14:m>
                <a:r>
                  <a:rPr lang="en-US" sz="1600" dirty="0"/>
                  <a:t>. The only training information available to the learner is the sequence of immediate rewards </a:t>
                </a:r>
                <a14:m>
                  <m:oMath xmlns:m="http://schemas.openxmlformats.org/officeDocument/2006/math">
                    <m:r>
                      <a:rPr lang="en-US" sz="1600" i="1" dirty="0" smtClean="0">
                        <a:latin typeface="Cambria Math" panose="02040503050406030204" pitchFamily="18" charset="0"/>
                      </a:rPr>
                      <m:t>𝑟</m:t>
                    </m:r>
                    <m:r>
                      <a:rPr lang="en-US" sz="1600" i="1" dirty="0" smtClean="0">
                        <a:latin typeface="Cambria Math" panose="02040503050406030204" pitchFamily="18" charset="0"/>
                      </a:rPr>
                      <m:t>(</m:t>
                    </m:r>
                    <m:sSub>
                      <m:sSubPr>
                        <m:ctrlPr>
                          <a:rPr lang="en-GB" sz="1600" b="0" i="1" dirty="0" smtClean="0">
                            <a:latin typeface="Cambria Math" panose="02040503050406030204" pitchFamily="18" charset="0"/>
                          </a:rPr>
                        </m:ctrlPr>
                      </m:sSubPr>
                      <m:e>
                        <m:r>
                          <a:rPr lang="en-US" sz="1600" i="1" dirty="0" err="1">
                            <a:latin typeface="Cambria Math" panose="02040503050406030204" pitchFamily="18" charset="0"/>
                          </a:rPr>
                          <m:t>𝑠</m:t>
                        </m:r>
                      </m:e>
                      <m:sub>
                        <m:r>
                          <a:rPr lang="en-US" sz="1600" i="1" dirty="0" err="1">
                            <a:latin typeface="Cambria Math" panose="02040503050406030204" pitchFamily="18" charset="0"/>
                          </a:rPr>
                          <m:t>𝑖</m:t>
                        </m:r>
                      </m:sub>
                    </m:sSub>
                    <m:r>
                      <a:rPr lang="en-US" sz="1600" i="1" dirty="0">
                        <a:latin typeface="Cambria Math" panose="02040503050406030204" pitchFamily="18" charset="0"/>
                      </a:rPr>
                      <m:t>, </m:t>
                    </m:r>
                    <m:sSub>
                      <m:sSubPr>
                        <m:ctrlPr>
                          <a:rPr lang="en-US" sz="1600" i="1" dirty="0" err="1">
                            <a:latin typeface="Cambria Math" panose="02040503050406030204" pitchFamily="18" charset="0"/>
                          </a:rPr>
                        </m:ctrlPr>
                      </m:sSubPr>
                      <m:e>
                        <m:r>
                          <a:rPr lang="en-US" sz="1600" i="1" dirty="0" err="1">
                            <a:latin typeface="Cambria Math" panose="02040503050406030204" pitchFamily="18" charset="0"/>
                          </a:rPr>
                          <m:t>𝑎</m:t>
                        </m:r>
                      </m:e>
                      <m:sub>
                        <m:r>
                          <a:rPr lang="en-US" sz="1600" i="1" dirty="0" err="1">
                            <a:latin typeface="Cambria Math" panose="02040503050406030204" pitchFamily="18" charset="0"/>
                          </a:rPr>
                          <m:t>𝑖</m:t>
                        </m:r>
                      </m:sub>
                    </m:sSub>
                    <m:r>
                      <a:rPr lang="en-US" sz="1600" i="1" dirty="0">
                        <a:latin typeface="Cambria Math" panose="02040503050406030204" pitchFamily="18" charset="0"/>
                      </a:rPr>
                      <m:t>)</m:t>
                    </m:r>
                  </m:oMath>
                </a14:m>
                <a:r>
                  <a:rPr lang="en-US" sz="1600" dirty="0"/>
                  <a:t>.</a:t>
                </a:r>
              </a:p>
              <a:p>
                <a:pPr marL="0" indent="0">
                  <a:buNone/>
                </a:pPr>
                <a:endParaRPr lang="en-US" sz="1600" dirty="0"/>
              </a:p>
              <a:p>
                <a:pPr marL="0" indent="0">
                  <a:buNone/>
                </a:pPr>
                <a:r>
                  <a:rPr lang="en-US" sz="1600" dirty="0"/>
                  <a:t>What evaluation function should the agent attempt to learn </a:t>
                </a:r>
                <a14:m>
                  <m:oMath xmlns:m="http://schemas.openxmlformats.org/officeDocument/2006/math">
                    <m:sSup>
                      <m:sSupPr>
                        <m:ctrlPr>
                          <a:rPr lang="en-GB" sz="1600" b="0" i="1" dirty="0" smtClean="0">
                            <a:latin typeface="Cambria Math" panose="02040503050406030204" pitchFamily="18" charset="0"/>
                          </a:rPr>
                        </m:ctrlPr>
                      </m:sSupPr>
                      <m:e>
                        <m:r>
                          <a:rPr lang="en-US" sz="1600" i="1" dirty="0" smtClean="0">
                            <a:latin typeface="Cambria Math" panose="02040503050406030204" pitchFamily="18" charset="0"/>
                          </a:rPr>
                          <m:t>𝑉</m:t>
                        </m:r>
                      </m:e>
                      <m:sup>
                        <m:r>
                          <a:rPr lang="en-GB" sz="1600" b="0" i="1" dirty="0" smtClean="0">
                            <a:latin typeface="Cambria Math" panose="02040503050406030204" pitchFamily="18" charset="0"/>
                          </a:rPr>
                          <m:t>∗</m:t>
                        </m:r>
                      </m:sup>
                    </m:sSup>
                  </m:oMath>
                </a14:m>
                <a:r>
                  <a:rPr lang="en-US" sz="1600" dirty="0"/>
                  <a:t>?</a:t>
                </a:r>
              </a:p>
              <a:p>
                <a:pPr marL="0" indent="0">
                  <a:buNone/>
                </a:pPr>
                <a:r>
                  <a:rPr lang="en-US" sz="1600" dirty="0"/>
                  <a:t>The agent should prefer state </a:t>
                </a:r>
                <a14:m>
                  <m:oMath xmlns:m="http://schemas.openxmlformats.org/officeDocument/2006/math">
                    <m:sSub>
                      <m:sSubPr>
                        <m:ctrlPr>
                          <a:rPr lang="en-GB" sz="1600" b="0" i="1" dirty="0" smtClean="0">
                            <a:latin typeface="Cambria Math" panose="02040503050406030204" pitchFamily="18" charset="0"/>
                          </a:rPr>
                        </m:ctrlPr>
                      </m:sSubPr>
                      <m:e>
                        <m:r>
                          <a:rPr lang="en-US" sz="1600" i="1" dirty="0" smtClean="0">
                            <a:latin typeface="Cambria Math" panose="02040503050406030204" pitchFamily="18" charset="0"/>
                          </a:rPr>
                          <m:t>𝑠</m:t>
                        </m:r>
                      </m:e>
                      <m:sub>
                        <m:r>
                          <a:rPr lang="en-US" sz="1600" i="1" dirty="0" smtClean="0">
                            <a:latin typeface="Cambria Math" panose="02040503050406030204" pitchFamily="18" charset="0"/>
                          </a:rPr>
                          <m:t>1</m:t>
                        </m:r>
                      </m:sub>
                    </m:sSub>
                  </m:oMath>
                </a14:m>
                <a:r>
                  <a:rPr lang="en-US" sz="1600" dirty="0"/>
                  <a:t> over state </a:t>
                </a:r>
                <a14:m>
                  <m:oMath xmlns:m="http://schemas.openxmlformats.org/officeDocument/2006/math">
                    <m:sSub>
                      <m:sSubPr>
                        <m:ctrlPr>
                          <a:rPr lang="en-GB" sz="1600" b="0" i="1" dirty="0" smtClean="0">
                            <a:latin typeface="Cambria Math" panose="02040503050406030204" pitchFamily="18" charset="0"/>
                          </a:rPr>
                        </m:ctrlPr>
                      </m:sSubPr>
                      <m:e>
                        <m:r>
                          <a:rPr lang="en-US" sz="1600" i="1" dirty="0" smtClean="0">
                            <a:latin typeface="Cambria Math" panose="02040503050406030204" pitchFamily="18" charset="0"/>
                          </a:rPr>
                          <m:t>𝑠</m:t>
                        </m:r>
                      </m:e>
                      <m:sub>
                        <m:r>
                          <a:rPr lang="en-US" sz="1600" i="1" dirty="0" smtClean="0">
                            <a:latin typeface="Cambria Math" panose="02040503050406030204" pitchFamily="18" charset="0"/>
                          </a:rPr>
                          <m:t>2</m:t>
                        </m:r>
                      </m:sub>
                    </m:sSub>
                  </m:oMath>
                </a14:m>
                <a:r>
                  <a:rPr lang="en-US" sz="1600" dirty="0"/>
                  <a:t> whenever </a:t>
                </a:r>
                <a14:m>
                  <m:oMath xmlns:m="http://schemas.openxmlformats.org/officeDocument/2006/math">
                    <m:sSup>
                      <m:sSupPr>
                        <m:ctrlPr>
                          <a:rPr lang="en-GB" sz="1600" b="0" i="1" dirty="0" smtClean="0">
                            <a:latin typeface="Cambria Math" panose="02040503050406030204" pitchFamily="18" charset="0"/>
                          </a:rPr>
                        </m:ctrlPr>
                      </m:sSupPr>
                      <m:e>
                        <m:r>
                          <a:rPr lang="en-US" sz="1600" i="1" dirty="0" smtClean="0">
                            <a:latin typeface="Cambria Math" panose="02040503050406030204" pitchFamily="18" charset="0"/>
                          </a:rPr>
                          <m:t>𝑉</m:t>
                        </m:r>
                      </m:e>
                      <m:sup>
                        <m:r>
                          <a:rPr lang="en-GB" sz="1600" b="0" i="1" dirty="0" smtClean="0">
                            <a:latin typeface="Cambria Math" panose="02040503050406030204" pitchFamily="18" charset="0"/>
                          </a:rPr>
                          <m:t>∗</m:t>
                        </m:r>
                      </m:sup>
                    </m:sSup>
                    <m:r>
                      <a:rPr lang="en-US" sz="1600" i="1" dirty="0" smtClean="0">
                        <a:latin typeface="Cambria Math" panose="02040503050406030204" pitchFamily="18" charset="0"/>
                      </a:rPr>
                      <m:t>(</m:t>
                    </m:r>
                    <m:sSub>
                      <m:sSubPr>
                        <m:ctrlPr>
                          <a:rPr lang="en-GB" sz="1600" b="0" i="1" dirty="0" smtClean="0">
                            <a:latin typeface="Cambria Math" panose="02040503050406030204" pitchFamily="18" charset="0"/>
                          </a:rPr>
                        </m:ctrlPr>
                      </m:sSubPr>
                      <m:e>
                        <m:r>
                          <a:rPr lang="en-US" sz="1600" i="1" dirty="0" smtClean="0">
                            <a:latin typeface="Cambria Math" panose="02040503050406030204" pitchFamily="18" charset="0"/>
                          </a:rPr>
                          <m:t>𝑠</m:t>
                        </m:r>
                      </m:e>
                      <m:sub>
                        <m:r>
                          <a:rPr lang="en-US" sz="1600" i="1" dirty="0" smtClean="0">
                            <a:latin typeface="Cambria Math" panose="02040503050406030204" pitchFamily="18" charset="0"/>
                          </a:rPr>
                          <m:t>1</m:t>
                        </m:r>
                      </m:sub>
                    </m:sSub>
                    <m:r>
                      <a:rPr lang="en-US" sz="1600" i="1" dirty="0" smtClean="0">
                        <a:latin typeface="Cambria Math" panose="02040503050406030204" pitchFamily="18" charset="0"/>
                      </a:rPr>
                      <m:t>)&gt;</m:t>
                    </m:r>
                    <m:sSup>
                      <m:sSupPr>
                        <m:ctrlPr>
                          <a:rPr lang="en-GB" sz="1600" b="0" i="1" dirty="0" smtClean="0">
                            <a:latin typeface="Cambria Math" panose="02040503050406030204" pitchFamily="18" charset="0"/>
                          </a:rPr>
                        </m:ctrlPr>
                      </m:sSupPr>
                      <m:e>
                        <m:r>
                          <a:rPr lang="en-US" sz="1600" i="1" dirty="0" smtClean="0">
                            <a:latin typeface="Cambria Math" panose="02040503050406030204" pitchFamily="18" charset="0"/>
                          </a:rPr>
                          <m:t>𝑉</m:t>
                        </m:r>
                      </m:e>
                      <m:sup>
                        <m:r>
                          <a:rPr lang="en-GB" sz="1600" b="0" i="1" dirty="0" smtClean="0">
                            <a:latin typeface="Cambria Math" panose="02040503050406030204" pitchFamily="18" charset="0"/>
                          </a:rPr>
                          <m:t>∗</m:t>
                        </m:r>
                      </m:sup>
                    </m:sSup>
                    <m:r>
                      <a:rPr lang="en-US" sz="1600" i="1" dirty="0" smtClean="0">
                        <a:latin typeface="Cambria Math" panose="02040503050406030204" pitchFamily="18" charset="0"/>
                      </a:rPr>
                      <m:t>(</m:t>
                    </m:r>
                    <m:sSub>
                      <m:sSubPr>
                        <m:ctrlPr>
                          <a:rPr lang="en-GB" sz="1600" b="0" i="1" dirty="0" smtClean="0">
                            <a:latin typeface="Cambria Math" panose="02040503050406030204" pitchFamily="18" charset="0"/>
                          </a:rPr>
                        </m:ctrlPr>
                      </m:sSubPr>
                      <m:e>
                        <m:r>
                          <a:rPr lang="en-US" sz="1600" i="1" dirty="0" smtClean="0">
                            <a:latin typeface="Cambria Math" panose="02040503050406030204" pitchFamily="18" charset="0"/>
                          </a:rPr>
                          <m:t>𝑠</m:t>
                        </m:r>
                      </m:e>
                      <m:sub>
                        <m:r>
                          <a:rPr lang="en-GB" sz="1600" b="0" i="1" dirty="0" smtClean="0">
                            <a:latin typeface="Cambria Math" panose="02040503050406030204" pitchFamily="18" charset="0"/>
                          </a:rPr>
                          <m:t>2</m:t>
                        </m:r>
                      </m:sub>
                    </m:sSub>
                    <m:r>
                      <a:rPr lang="en-US" sz="1600" i="1" dirty="0" smtClean="0">
                        <a:latin typeface="Cambria Math" panose="02040503050406030204" pitchFamily="18" charset="0"/>
                      </a:rPr>
                      <m:t>)</m:t>
                    </m:r>
                  </m:oMath>
                </a14:m>
                <a:r>
                  <a:rPr lang="en-US" sz="1600" dirty="0"/>
                  <a:t>.</a:t>
                </a:r>
              </a:p>
              <a:p>
                <a:pPr marL="0" indent="0">
                  <a:buNone/>
                </a:pPr>
                <a:endParaRPr lang="en-US" sz="1600" dirty="0"/>
              </a:p>
              <a:p>
                <a:pPr marL="0" indent="0">
                  <a:buNone/>
                </a:pPr>
                <a:r>
                  <a:rPr lang="en-US" sz="1600" dirty="0"/>
                  <a:t>The agent policy should choose among actions and not states. However, it can use </a:t>
                </a:r>
                <a14:m>
                  <m:oMath xmlns:m="http://schemas.openxmlformats.org/officeDocument/2006/math">
                    <m:sSup>
                      <m:sSupPr>
                        <m:ctrlPr>
                          <a:rPr lang="en-GB" sz="1600" i="1" dirty="0">
                            <a:latin typeface="Cambria Math" panose="02040503050406030204" pitchFamily="18" charset="0"/>
                          </a:rPr>
                        </m:ctrlPr>
                      </m:sSupPr>
                      <m:e>
                        <m:r>
                          <a:rPr lang="en-US" sz="1600" i="1" dirty="0">
                            <a:latin typeface="Cambria Math" panose="02040503050406030204" pitchFamily="18" charset="0"/>
                          </a:rPr>
                          <m:t>𝑉</m:t>
                        </m:r>
                      </m:e>
                      <m:sup>
                        <m:r>
                          <a:rPr lang="en-GB" sz="1600" i="1" dirty="0">
                            <a:latin typeface="Cambria Math" panose="02040503050406030204" pitchFamily="18" charset="0"/>
                          </a:rPr>
                          <m:t>∗</m:t>
                        </m:r>
                      </m:sup>
                    </m:sSup>
                  </m:oMath>
                </a14:m>
                <a:r>
                  <a:rPr lang="en-US" sz="1600" dirty="0"/>
                  <a:t> in certain settings to choose among actions as well.</a:t>
                </a:r>
              </a:p>
              <a:p>
                <a:pPr marL="0" indent="0">
                  <a:buNone/>
                </a:pPr>
                <a:endParaRPr lang="en-US" sz="1600" dirty="0"/>
              </a:p>
              <a:p>
                <a:pPr marL="0" indent="0">
                  <a:buNone/>
                </a:pPr>
                <a:r>
                  <a:rPr lang="en-US" sz="1600" dirty="0"/>
                  <a:t>The optimal action in </a:t>
                </a:r>
                <a14:m>
                  <m:oMath xmlns:m="http://schemas.openxmlformats.org/officeDocument/2006/math">
                    <m:r>
                      <a:rPr lang="en-US" sz="1600" i="1" dirty="0" smtClean="0">
                        <a:latin typeface="Cambria Math" panose="02040503050406030204" pitchFamily="18" charset="0"/>
                      </a:rPr>
                      <m:t>𝑠</m:t>
                    </m:r>
                  </m:oMath>
                </a14:m>
                <a:r>
                  <a:rPr lang="en-US" sz="1600" dirty="0"/>
                  <a:t> is </a:t>
                </a:r>
                <a14:m>
                  <m:oMath xmlns:m="http://schemas.openxmlformats.org/officeDocument/2006/math">
                    <m:r>
                      <a:rPr lang="en-US" sz="1600" i="1" dirty="0" smtClean="0">
                        <a:latin typeface="Cambria Math" panose="02040503050406030204" pitchFamily="18" charset="0"/>
                      </a:rPr>
                      <m:t>𝑎</m:t>
                    </m:r>
                  </m:oMath>
                </a14:m>
                <a:r>
                  <a:rPr lang="en-US" sz="1600" dirty="0"/>
                  <a:t> that maximizes the sum of the immediate reward </a:t>
                </a:r>
                <a14:m>
                  <m:oMath xmlns:m="http://schemas.openxmlformats.org/officeDocument/2006/math">
                    <m:r>
                      <a:rPr lang="en-US" sz="1600" i="1" dirty="0" smtClean="0">
                        <a:latin typeface="Cambria Math" panose="02040503050406030204" pitchFamily="18" charset="0"/>
                      </a:rPr>
                      <m:t>𝑟</m:t>
                    </m:r>
                    <m:r>
                      <a:rPr lang="en-US" sz="1600" i="1" dirty="0" smtClean="0">
                        <a:latin typeface="Cambria Math" panose="02040503050406030204" pitchFamily="18" charset="0"/>
                      </a:rPr>
                      <m:t>(</m:t>
                    </m:r>
                    <m:r>
                      <a:rPr lang="en-US" sz="1600" i="1" dirty="0" smtClean="0">
                        <a:latin typeface="Cambria Math" panose="02040503050406030204" pitchFamily="18" charset="0"/>
                      </a:rPr>
                      <m:t>𝑠</m:t>
                    </m:r>
                    <m:r>
                      <a:rPr lang="en-US" sz="1600" i="1" dirty="0" smtClean="0">
                        <a:latin typeface="Cambria Math" panose="02040503050406030204" pitchFamily="18" charset="0"/>
                      </a:rPr>
                      <m:t>, </m:t>
                    </m:r>
                    <m:r>
                      <a:rPr lang="en-US" sz="1600" i="1" dirty="0" smtClean="0">
                        <a:latin typeface="Cambria Math" panose="02040503050406030204" pitchFamily="18" charset="0"/>
                      </a:rPr>
                      <m:t>𝑎</m:t>
                    </m:r>
                    <m:r>
                      <a:rPr lang="en-US" sz="1600" i="1" dirty="0" smtClean="0">
                        <a:latin typeface="Cambria Math" panose="02040503050406030204" pitchFamily="18" charset="0"/>
                      </a:rPr>
                      <m:t>) </m:t>
                    </m:r>
                  </m:oMath>
                </a14:m>
                <a:r>
                  <a:rPr lang="en-US" sz="1600" dirty="0"/>
                  <a:t>plus the </a:t>
                </a:r>
                <a14:m>
                  <m:oMath xmlns:m="http://schemas.openxmlformats.org/officeDocument/2006/math">
                    <m:sSup>
                      <m:sSupPr>
                        <m:ctrlPr>
                          <a:rPr lang="en-GB" sz="1600" i="1" dirty="0">
                            <a:latin typeface="Cambria Math" panose="02040503050406030204" pitchFamily="18" charset="0"/>
                          </a:rPr>
                        </m:ctrlPr>
                      </m:sSupPr>
                      <m:e>
                        <m:r>
                          <a:rPr lang="en-US" sz="1600" i="1" dirty="0">
                            <a:latin typeface="Cambria Math" panose="02040503050406030204" pitchFamily="18" charset="0"/>
                          </a:rPr>
                          <m:t>𝑉</m:t>
                        </m:r>
                      </m:e>
                      <m:sup>
                        <m:r>
                          <a:rPr lang="en-GB" sz="1600" i="1" dirty="0">
                            <a:latin typeface="Cambria Math" panose="02040503050406030204" pitchFamily="18" charset="0"/>
                          </a:rPr>
                          <m:t>∗</m:t>
                        </m:r>
                      </m:sup>
                    </m:sSup>
                  </m:oMath>
                </a14:m>
                <a:r>
                  <a:rPr lang="en-US" sz="1600" dirty="0"/>
                  <a:t> of the immediate successor state, discounted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𝛾</m:t>
                    </m:r>
                  </m:oMath>
                </a14:m>
                <a:r>
                  <a:rPr lang="en-US" sz="1600" dirty="0"/>
                  <a:t>:</a:t>
                </a:r>
              </a:p>
              <a:p>
                <a:pPr marL="0" indent="0">
                  <a:buNone/>
                </a:pPr>
                <a14:m>
                  <m:oMathPara xmlns:m="http://schemas.openxmlformats.org/officeDocument/2006/math">
                    <m:oMathParaPr>
                      <m:jc m:val="centerGroup"/>
                    </m:oMathParaPr>
                    <m:oMath xmlns:m="http://schemas.openxmlformats.org/officeDocument/2006/math">
                      <m:sSup>
                        <m:sSupPr>
                          <m:ctrlPr>
                            <a:rPr lang="en-GB" sz="1600" b="0" i="1" smtClean="0">
                              <a:latin typeface="Cambria Math" panose="02040503050406030204" pitchFamily="18" charset="0"/>
                              <a:ea typeface="Cambria Math" panose="02040503050406030204" pitchFamily="18" charset="0"/>
                            </a:rPr>
                          </m:ctrlPr>
                        </m:sSupPr>
                        <m:e>
                          <m:r>
                            <a:rPr lang="en-US" sz="1600" i="1" smtClean="0">
                              <a:latin typeface="Cambria Math" panose="02040503050406030204" pitchFamily="18" charset="0"/>
                              <a:ea typeface="Cambria Math" panose="02040503050406030204" pitchFamily="18" charset="0"/>
                            </a:rPr>
                            <m:t>𝜋</m:t>
                          </m:r>
                        </m:e>
                        <m:sup>
                          <m:r>
                            <a:rPr lang="en-GB" sz="1600" b="0" i="1" smtClean="0">
                              <a:latin typeface="Cambria Math" panose="02040503050406030204" pitchFamily="18" charset="0"/>
                              <a:ea typeface="Cambria Math" panose="02040503050406030204" pitchFamily="18" charset="0"/>
                            </a:rPr>
                            <m:t>∗</m:t>
                          </m:r>
                        </m:sup>
                      </m:sSup>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𝑠</m:t>
                          </m:r>
                        </m:e>
                      </m:d>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argmax</m:t>
                          </m:r>
                        </m:e>
                        <m:sub>
                          <m:r>
                            <a:rPr lang="en-GB" sz="1600" b="0" i="1" smtClean="0">
                              <a:latin typeface="Cambria Math" panose="02040503050406030204" pitchFamily="18" charset="0"/>
                              <a:ea typeface="Cambria Math" panose="02040503050406030204" pitchFamily="18" charset="0"/>
                            </a:rPr>
                            <m:t>𝑎</m:t>
                          </m:r>
                        </m:sub>
                      </m:sSub>
                      <m:d>
                        <m:dPr>
                          <m:begChr m:val="["/>
                          <m:endChr m:val="]"/>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𝑟</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𝑠</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𝑎</m:t>
                              </m:r>
                            </m:e>
                          </m:d>
                          <m:r>
                            <a:rPr lang="en-GB"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sSup>
                            <m:sSupPr>
                              <m:ctrlPr>
                                <a:rPr lang="en-GB" sz="1600" b="0" i="1" smtClean="0">
                                  <a:latin typeface="Cambria Math" panose="02040503050406030204" pitchFamily="18" charset="0"/>
                                  <a:ea typeface="Cambria Math" panose="02040503050406030204" pitchFamily="18" charset="0"/>
                                </a:rPr>
                              </m:ctrlPr>
                            </m:sSupPr>
                            <m:e>
                              <m:r>
                                <a:rPr lang="en-GB" sz="1600" b="0" i="1" smtClean="0">
                                  <a:latin typeface="Cambria Math" panose="02040503050406030204" pitchFamily="18" charset="0"/>
                                  <a:ea typeface="Cambria Math" panose="02040503050406030204" pitchFamily="18" charset="0"/>
                                </a:rPr>
                                <m:t>𝑉</m:t>
                              </m:r>
                            </m:e>
                            <m:sup>
                              <m:r>
                                <a:rPr lang="en-GB" sz="1600" b="0" i="1" smtClean="0">
                                  <a:latin typeface="Cambria Math" panose="02040503050406030204" pitchFamily="18" charset="0"/>
                                  <a:ea typeface="Cambria Math" panose="02040503050406030204" pitchFamily="18" charset="0"/>
                                </a:rPr>
                                <m:t>∗</m:t>
                              </m:r>
                            </m:sup>
                          </m:sSup>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𝑠</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𝑎</m:t>
                              </m:r>
                            </m:e>
                          </m:d>
                          <m:r>
                            <a:rPr lang="en-GB" sz="1600" b="0" i="1" smtClean="0">
                              <a:latin typeface="Cambria Math" panose="02040503050406030204" pitchFamily="18" charset="0"/>
                              <a:ea typeface="Cambria Math" panose="02040503050406030204" pitchFamily="18" charset="0"/>
                            </a:rPr>
                            <m:t>)</m:t>
                          </m:r>
                        </m:e>
                      </m:d>
                    </m:oMath>
                  </m:oMathPara>
                </a14:m>
                <a:endParaRPr lang="en-US" sz="1600" dirty="0"/>
              </a:p>
              <a:p>
                <a:pPr marL="0" indent="0">
                  <a:buNone/>
                </a:pPr>
                <a:endParaRPr lang="en-US" sz="1600" dirty="0"/>
              </a:p>
              <a:p>
                <a:pPr marL="0" indent="0">
                  <a:buNone/>
                </a:pPr>
                <a:r>
                  <a:rPr lang="en-US" sz="1600" dirty="0"/>
                  <a:t>Thus, the agent can acquire the optimal policy by learning </a:t>
                </a:r>
                <a14:m>
                  <m:oMath xmlns:m="http://schemas.openxmlformats.org/officeDocument/2006/math">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𝑉</m:t>
                        </m:r>
                      </m:e>
                      <m:sup>
                        <m:r>
                          <a:rPr lang="en-GB" sz="1600" i="1">
                            <a:latin typeface="Cambria Math" panose="02040503050406030204" pitchFamily="18" charset="0"/>
                            <a:ea typeface="Cambria Math" panose="02040503050406030204" pitchFamily="18" charset="0"/>
                          </a:rPr>
                          <m:t>∗</m:t>
                        </m:r>
                      </m:sup>
                    </m:sSup>
                  </m:oMath>
                </a14:m>
                <a:r>
                  <a:rPr lang="en-US" sz="1600" dirty="0"/>
                  <a:t>, provided it has perfect knowledge of the immediate reward function </a:t>
                </a:r>
                <a14:m>
                  <m:oMath xmlns:m="http://schemas.openxmlformats.org/officeDocument/2006/math">
                    <m:r>
                      <a:rPr lang="en-US" sz="1600" i="1" dirty="0" smtClean="0">
                        <a:latin typeface="Cambria Math" panose="02040503050406030204" pitchFamily="18" charset="0"/>
                      </a:rPr>
                      <m:t>𝑟</m:t>
                    </m:r>
                  </m:oMath>
                </a14:m>
                <a:r>
                  <a:rPr lang="en-US" sz="1600" dirty="0"/>
                  <a:t> and the state transition function </a:t>
                </a:r>
                <a14:m>
                  <m:oMath xmlns:m="http://schemas.openxmlformats.org/officeDocument/2006/math">
                    <m:r>
                      <a:rPr lang="en-GB" sz="1600" i="1">
                        <a:latin typeface="Cambria Math" panose="02040503050406030204" pitchFamily="18" charset="0"/>
                        <a:ea typeface="Cambria Math" panose="02040503050406030204" pitchFamily="18" charset="0"/>
                      </a:rPr>
                      <m:t>𝛿</m:t>
                    </m:r>
                  </m:oMath>
                </a14:m>
                <a:r>
                  <a:rPr lang="en-US" sz="1600" dirty="0"/>
                  <a:t>.</a:t>
                </a:r>
              </a:p>
            </p:txBody>
          </p:sp>
        </mc:Choice>
        <mc:Fallback xmlns="">
          <p:sp>
            <p:nvSpPr>
              <p:cNvPr id="3" name="Content Placeholder 2">
                <a:extLst>
                  <a:ext uri="{FF2B5EF4-FFF2-40B4-BE49-F238E27FC236}">
                    <a16:creationId xmlns:a16="http://schemas.microsoft.com/office/drawing/2014/main" id="{8FF5BB85-CBEB-5E4A-85B9-503804C5F6AD}"/>
                  </a:ext>
                </a:extLst>
              </p:cNvPr>
              <p:cNvSpPr>
                <a:spLocks noGrp="1" noRot="1" noChangeAspect="1" noMove="1" noResize="1" noEditPoints="1" noAdjustHandles="1" noChangeArrowheads="1" noChangeShapeType="1" noTextEdit="1"/>
              </p:cNvSpPr>
              <p:nvPr>
                <p:ph idx="1"/>
              </p:nvPr>
            </p:nvSpPr>
            <p:spPr>
              <a:blipFill>
                <a:blip r:embed="rId2"/>
                <a:stretch>
                  <a:fillRect l="-224" t="-510" r="-224"/>
                </a:stretch>
              </a:blipFill>
            </p:spPr>
            <p:txBody>
              <a:bodyPr/>
              <a:lstStyle/>
              <a:p>
                <a:r>
                  <a:rPr lang="en-US">
                    <a:noFill/>
                  </a:rPr>
                  <a:t> </a:t>
                </a:r>
              </a:p>
            </p:txBody>
          </p:sp>
        </mc:Fallback>
      </mc:AlternateContent>
    </p:spTree>
    <p:extLst>
      <p:ext uri="{BB962C8B-B14F-4D97-AF65-F5344CB8AC3E}">
        <p14:creationId xmlns:p14="http://schemas.microsoft.com/office/powerpoint/2010/main" val="225719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C84F-4EB5-C54F-88D5-846C78B20C99}"/>
              </a:ext>
            </a:extLst>
          </p:cNvPr>
          <p:cNvSpPr>
            <a:spLocks noGrp="1"/>
          </p:cNvSpPr>
          <p:nvPr>
            <p:ph type="title"/>
          </p:nvPr>
        </p:nvSpPr>
        <p:spPr/>
        <p:txBody>
          <a:bodyPr/>
          <a:lstStyle/>
          <a:p>
            <a:r>
              <a:rPr lang="en-US" dirty="0"/>
              <a:t>Dynamic Programming/Viterbi Algorithms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729EE5-8C3E-D648-9DC8-248CCEA6AA49}"/>
                  </a:ext>
                </a:extLst>
              </p:cNvPr>
              <p:cNvSpPr>
                <a:spLocks noGrp="1"/>
              </p:cNvSpPr>
              <p:nvPr>
                <p:ph idx="1"/>
              </p:nvPr>
            </p:nvSpPr>
            <p:spPr/>
            <p:txBody>
              <a:bodyPr/>
              <a:lstStyle/>
              <a:p>
                <a:pPr marL="0" indent="0">
                  <a:buNone/>
                </a:pPr>
                <a:r>
                  <a:rPr lang="en-US" sz="2000" dirty="0"/>
                  <a:t>Bellman's equation, the foundation for many dynamic programming approaches to solve MDPs.</a:t>
                </a:r>
              </a:p>
              <a:p>
                <a:pPr marL="0" indent="0">
                  <a:buNone/>
                </a:pPr>
                <a:endParaRPr lang="en-US" sz="2000" dirty="0"/>
              </a:p>
              <a:p>
                <a:pPr marL="0" indent="0">
                  <a:buNone/>
                </a:pPr>
                <a:r>
                  <a:rPr lang="en-US" sz="2000" dirty="0"/>
                  <a:t>Bellman's equation is:</a:t>
                </a:r>
              </a:p>
              <a:p>
                <a:pPr marL="0" indent="0">
                  <a:buNone/>
                </a:pPr>
                <a14:m>
                  <m:oMathPara xmlns:m="http://schemas.openxmlformats.org/officeDocument/2006/math">
                    <m:oMathParaPr>
                      <m:jc m:val="centerGroup"/>
                    </m:oMathParaPr>
                    <m:oMath xmlns:m="http://schemas.openxmlformats.org/officeDocument/2006/math">
                      <m:d>
                        <m:dPr>
                          <m:ctrlPr>
                            <a:rPr lang="en-GB" sz="2000" b="0" i="1" smtClean="0">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𝑠</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𝑆</m:t>
                          </m:r>
                        </m:e>
                      </m:d>
                      <m:r>
                        <a:rPr lang="en-GB" sz="2000" b="0" i="1" smtClean="0">
                          <a:latin typeface="Cambria Math" panose="02040503050406030204" pitchFamily="18" charset="0"/>
                          <a:ea typeface="Cambria Math" panose="02040503050406030204" pitchFamily="18" charset="0"/>
                        </a:rPr>
                        <m:t>, </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𝑉</m:t>
                          </m:r>
                        </m:e>
                        <m:sup>
                          <m:r>
                            <a:rPr lang="en-GB" sz="2000" b="0" i="1" smtClean="0">
                              <a:latin typeface="Cambria Math" panose="02040503050406030204" pitchFamily="18" charset="0"/>
                              <a:ea typeface="Cambria Math" panose="02040503050406030204" pitchFamily="18" charset="0"/>
                            </a:rPr>
                            <m:t>∗</m:t>
                          </m:r>
                        </m:sup>
                      </m:sSup>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𝑠</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𝐸</m:t>
                      </m:r>
                      <m:d>
                        <m:dPr>
                          <m:begChr m:val="["/>
                          <m:endChr m:val="]"/>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𝑟</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𝑠</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𝜋</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𝑠</m:t>
                                  </m:r>
                                </m:e>
                              </m:d>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𝛾</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𝑉</m:t>
                              </m:r>
                            </m:e>
                            <m:sup>
                              <m:r>
                                <a:rPr lang="en-GB" sz="2000" b="0" i="1" smtClean="0">
                                  <a:latin typeface="Cambria Math" panose="02040503050406030204" pitchFamily="18" charset="0"/>
                                  <a:ea typeface="Cambria Math" panose="02040503050406030204" pitchFamily="18" charset="0"/>
                                </a:rPr>
                                <m:t>∗</m:t>
                              </m:r>
                            </m:sup>
                          </m:sSup>
                          <m:d>
                            <m:dPr>
                              <m:ctrlPr>
                                <a:rPr lang="en-GB" sz="2000" b="0" i="1" smtClean="0">
                                  <a:latin typeface="Cambria Math" panose="02040503050406030204" pitchFamily="18" charset="0"/>
                                  <a:ea typeface="Cambria Math" panose="02040503050406030204" pitchFamily="18" charset="0"/>
                                </a:rPr>
                              </m:ctrlPr>
                            </m:dPr>
                            <m:e>
                              <m:r>
                                <a:rPr lang="en-GB" sz="2000" i="1">
                                  <a:latin typeface="Cambria Math" panose="02040503050406030204" pitchFamily="18" charset="0"/>
                                  <a:ea typeface="Cambria Math" panose="02040503050406030204" pitchFamily="18" charset="0"/>
                                </a:rPr>
                                <m:t>𝛿</m:t>
                              </m:r>
                              <m:d>
                                <m:dPr>
                                  <m:ctrlPr>
                                    <a:rPr lang="en-GB" sz="2000" i="1">
                                      <a:latin typeface="Cambria Math" panose="02040503050406030204" pitchFamily="18" charset="0"/>
                                      <a:ea typeface="Cambria Math" panose="02040503050406030204" pitchFamily="18" charset="0"/>
                                    </a:rPr>
                                  </m:ctrlPr>
                                </m:dPr>
                                <m:e>
                                  <m:r>
                                    <a:rPr lang="en-GB" sz="2000" i="1">
                                      <a:latin typeface="Cambria Math" panose="02040503050406030204" pitchFamily="18" charset="0"/>
                                      <a:ea typeface="Cambria Math" panose="02040503050406030204" pitchFamily="18" charset="0"/>
                                    </a:rPr>
                                    <m:t>𝑠</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𝜋</m:t>
                                  </m:r>
                                  <m:d>
                                    <m:dPr>
                                      <m:ctrlPr>
                                        <a:rPr lang="en-GB" sz="2000" i="1">
                                          <a:latin typeface="Cambria Math" panose="02040503050406030204" pitchFamily="18" charset="0"/>
                                          <a:ea typeface="Cambria Math" panose="02040503050406030204" pitchFamily="18" charset="0"/>
                                        </a:rPr>
                                      </m:ctrlPr>
                                    </m:dPr>
                                    <m:e>
                                      <m:r>
                                        <a:rPr lang="en-GB" sz="2000" i="1">
                                          <a:latin typeface="Cambria Math" panose="02040503050406030204" pitchFamily="18" charset="0"/>
                                          <a:ea typeface="Cambria Math" panose="02040503050406030204" pitchFamily="18" charset="0"/>
                                        </a:rPr>
                                        <m:t>𝑠</m:t>
                                      </m:r>
                                    </m:e>
                                  </m:d>
                                </m:e>
                              </m:d>
                            </m:e>
                          </m:d>
                        </m:e>
                      </m:d>
                    </m:oMath>
                  </m:oMathPara>
                </a14:m>
                <a:endParaRPr lang="en-US" sz="2000" dirty="0"/>
              </a:p>
            </p:txBody>
          </p:sp>
        </mc:Choice>
        <mc:Fallback>
          <p:sp>
            <p:nvSpPr>
              <p:cNvPr id="3" name="Content Placeholder 2">
                <a:extLst>
                  <a:ext uri="{FF2B5EF4-FFF2-40B4-BE49-F238E27FC236}">
                    <a16:creationId xmlns:a16="http://schemas.microsoft.com/office/drawing/2014/main" id="{7A729EE5-8C3E-D648-9DC8-248CCEA6AA49}"/>
                  </a:ext>
                </a:extLst>
              </p:cNvPr>
              <p:cNvSpPr>
                <a:spLocks noGrp="1" noRot="1" noChangeAspect="1" noMove="1" noResize="1" noEditPoints="1" noAdjustHandles="1" noChangeArrowheads="1" noChangeShapeType="1" noTextEdit="1"/>
              </p:cNvSpPr>
              <p:nvPr>
                <p:ph idx="1"/>
              </p:nvPr>
            </p:nvSpPr>
            <p:spPr>
              <a:blipFill>
                <a:blip r:embed="rId2"/>
                <a:stretch>
                  <a:fillRect l="-561" t="-765"/>
                </a:stretch>
              </a:blipFill>
            </p:spPr>
            <p:txBody>
              <a:bodyPr/>
              <a:lstStyle/>
              <a:p>
                <a:r>
                  <a:rPr lang="en-US">
                    <a:noFill/>
                  </a:rPr>
                  <a:t> </a:t>
                </a:r>
              </a:p>
            </p:txBody>
          </p:sp>
        </mc:Fallback>
      </mc:AlternateContent>
      <p:pic>
        <p:nvPicPr>
          <p:cNvPr id="5122" name="Picture 2" descr="Backup diagrams">
            <a:extLst>
              <a:ext uri="{FF2B5EF4-FFF2-40B4-BE49-F238E27FC236}">
                <a16:creationId xmlns:a16="http://schemas.microsoft.com/office/drawing/2014/main" id="{DD3EBCB3-DBBE-CF48-9574-3618EDEE3A3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559496" y="3284984"/>
            <a:ext cx="8917503" cy="2705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08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A21B-8700-5F4B-B610-3CBAA1E2926E}"/>
              </a:ext>
            </a:extLst>
          </p:cNvPr>
          <p:cNvSpPr>
            <a:spLocks noGrp="1"/>
          </p:cNvSpPr>
          <p:nvPr>
            <p:ph type="title"/>
          </p:nvPr>
        </p:nvSpPr>
        <p:spPr/>
        <p:txBody>
          <a:bodyPr/>
          <a:lstStyle/>
          <a:p>
            <a:r>
              <a:rPr lang="en-US" dirty="0"/>
              <a:t>Limitations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ABF7BA2-5C7E-4144-BFFF-A16AC28C4AB2}"/>
                  </a:ext>
                </a:extLst>
              </p:cNvPr>
              <p:cNvSpPr>
                <a:spLocks noGrp="1"/>
              </p:cNvSpPr>
              <p:nvPr>
                <p:ph idx="1"/>
              </p:nvPr>
            </p:nvSpPr>
            <p:spPr/>
            <p:txBody>
              <a:bodyPr anchor="ctr"/>
              <a:lstStyle/>
              <a:p>
                <a:pPr marL="0" indent="0">
                  <a:buNone/>
                </a:pPr>
                <a:r>
                  <a:rPr lang="en-US" sz="2400" dirty="0"/>
                  <a:t>In many practical problems, it is impossible for the agent or its human programmer to predict in advance the exact outcome of applying an </a:t>
                </a:r>
                <a14:m>
                  <m:oMath xmlns:m="http://schemas.openxmlformats.org/officeDocument/2006/math">
                    <m:r>
                      <a:rPr lang="en-US" sz="2400" i="1" dirty="0" smtClean="0">
                        <a:latin typeface="Cambria Math" panose="02040503050406030204" pitchFamily="18" charset="0"/>
                      </a:rPr>
                      <m:t>𝑎</m:t>
                    </m:r>
                  </m:oMath>
                </a14:m>
                <a:r>
                  <a:rPr lang="en-US" sz="2400" dirty="0"/>
                  <a:t> to a </a:t>
                </a:r>
                <a14:m>
                  <m:oMath xmlns:m="http://schemas.openxmlformats.org/officeDocument/2006/math">
                    <m:r>
                      <a:rPr lang="en-US" sz="2400" i="1" dirty="0" smtClean="0">
                        <a:latin typeface="Cambria Math" panose="02040503050406030204" pitchFamily="18" charset="0"/>
                      </a:rPr>
                      <m:t>𝑠</m:t>
                    </m:r>
                  </m:oMath>
                </a14:m>
                <a:r>
                  <a:rPr lang="en-US" sz="2400" dirty="0"/>
                  <a:t>.</a:t>
                </a:r>
              </a:p>
              <a:p>
                <a:pPr marL="0" indent="0">
                  <a:buNone/>
                </a:pPr>
                <a:endParaRPr lang="en-US" sz="2400" dirty="0"/>
              </a:p>
              <a:p>
                <a:pPr marL="0" indent="0">
                  <a:buNone/>
                </a:pPr>
                <a:r>
                  <a:rPr lang="en-US" sz="2400" dirty="0"/>
                  <a:t>Imagine the difficulty of describing </a:t>
                </a:r>
                <a14:m>
                  <m:oMath xmlns:m="http://schemas.openxmlformats.org/officeDocument/2006/math">
                    <m:r>
                      <a:rPr lang="en-GB" sz="2400" i="1">
                        <a:latin typeface="Cambria Math" panose="02040503050406030204" pitchFamily="18" charset="0"/>
                        <a:ea typeface="Cambria Math" panose="02040503050406030204" pitchFamily="18" charset="0"/>
                      </a:rPr>
                      <m:t>𝛿</m:t>
                    </m:r>
                  </m:oMath>
                </a14:m>
                <a:r>
                  <a:rPr lang="en-US" sz="2400" dirty="0"/>
                  <a:t> for a robot arm shoveling dirt when the resulting state includes the positions of the dirt particles.</a:t>
                </a:r>
              </a:p>
              <a:p>
                <a:pPr marL="0" indent="0">
                  <a:buNone/>
                </a:pPr>
                <a:endParaRPr lang="en-US" sz="2400" dirty="0"/>
              </a:p>
              <a:p>
                <a:pPr marL="0" indent="0">
                  <a:buNone/>
                </a:pPr>
                <a:r>
                  <a:rPr lang="en-US" sz="2400" dirty="0"/>
                  <a:t>In case where either </a:t>
                </a:r>
                <a14:m>
                  <m:oMath xmlns:m="http://schemas.openxmlformats.org/officeDocument/2006/math">
                    <m:r>
                      <a:rPr lang="en-US" sz="2400" i="1" dirty="0" smtClean="0">
                        <a:latin typeface="Cambria Math" panose="02040503050406030204" pitchFamily="18" charset="0"/>
                      </a:rPr>
                      <m:t>𝑟</m:t>
                    </m:r>
                  </m:oMath>
                </a14:m>
                <a:r>
                  <a:rPr lang="en-US" sz="2400" dirty="0"/>
                  <a:t> or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𝛿</m:t>
                    </m:r>
                  </m:oMath>
                </a14:m>
                <a:r>
                  <a:rPr lang="en-US" sz="2400" dirty="0"/>
                  <a:t> is unknown, learning </a:t>
                </a:r>
                <a14:m>
                  <m:oMath xmlns:m="http://schemas.openxmlformats.org/officeDocument/2006/math">
                    <m:sSup>
                      <m:sSupPr>
                        <m:ctrlPr>
                          <a:rPr lang="en-GB" sz="2400" b="0" i="1" dirty="0" smtClean="0">
                            <a:latin typeface="Cambria Math" panose="02040503050406030204" pitchFamily="18" charset="0"/>
                          </a:rPr>
                        </m:ctrlPr>
                      </m:sSupPr>
                      <m:e>
                        <m:r>
                          <a:rPr lang="en-US" sz="2400" i="1" dirty="0" smtClean="0">
                            <a:latin typeface="Cambria Math" panose="02040503050406030204" pitchFamily="18" charset="0"/>
                          </a:rPr>
                          <m:t>𝑉</m:t>
                        </m:r>
                      </m:e>
                      <m:sup>
                        <m:r>
                          <a:rPr lang="en-GB" sz="2400" b="0" i="1" dirty="0" smtClean="0">
                            <a:latin typeface="Cambria Math" panose="02040503050406030204" pitchFamily="18" charset="0"/>
                          </a:rPr>
                          <m:t>∗</m:t>
                        </m:r>
                      </m:sup>
                    </m:sSup>
                  </m:oMath>
                </a14:m>
                <a:r>
                  <a:rPr lang="en-US" sz="2400" dirty="0"/>
                  <a:t> is of no use for selecting optimal actions because the agent cannot evaluate the equation.</a:t>
                </a:r>
              </a:p>
              <a:p>
                <a:pPr marL="0" indent="0">
                  <a:buNone/>
                </a:pPr>
                <a:endParaRPr lang="en-US" sz="2400" dirty="0"/>
              </a:p>
              <a:p>
                <a:pPr marL="0" indent="0">
                  <a:buNone/>
                </a:pPr>
                <a:r>
                  <a:rPr lang="en-US" sz="2400" dirty="0"/>
                  <a:t>What should the agent use when in this case? Q-Learning.</a:t>
                </a:r>
              </a:p>
            </p:txBody>
          </p:sp>
        </mc:Choice>
        <mc:Fallback>
          <p:sp>
            <p:nvSpPr>
              <p:cNvPr id="3" name="Content Placeholder 2">
                <a:extLst>
                  <a:ext uri="{FF2B5EF4-FFF2-40B4-BE49-F238E27FC236}">
                    <a16:creationId xmlns:a16="http://schemas.microsoft.com/office/drawing/2014/main" id="{AABF7BA2-5C7E-4144-BFFF-A16AC28C4AB2}"/>
                  </a:ext>
                </a:extLst>
              </p:cNvPr>
              <p:cNvSpPr>
                <a:spLocks noGrp="1" noRot="1" noChangeAspect="1" noMove="1" noResize="1" noEditPoints="1" noAdjustHandles="1" noChangeArrowheads="1" noChangeShapeType="1" noTextEdit="1"/>
              </p:cNvSpPr>
              <p:nvPr>
                <p:ph idx="1"/>
              </p:nvPr>
            </p:nvSpPr>
            <p:spPr>
              <a:blipFill>
                <a:blip r:embed="rId2"/>
                <a:stretch>
                  <a:fillRect l="-785" r="-1345"/>
                </a:stretch>
              </a:blipFill>
            </p:spPr>
            <p:txBody>
              <a:bodyPr/>
              <a:lstStyle/>
              <a:p>
                <a:r>
                  <a:rPr lang="en-US">
                    <a:noFill/>
                  </a:rPr>
                  <a:t> </a:t>
                </a:r>
              </a:p>
            </p:txBody>
          </p:sp>
        </mc:Fallback>
      </mc:AlternateContent>
    </p:spTree>
    <p:extLst>
      <p:ext uri="{BB962C8B-B14F-4D97-AF65-F5344CB8AC3E}">
        <p14:creationId xmlns:p14="http://schemas.microsoft.com/office/powerpoint/2010/main" val="3043819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AD2D5-7E6E-AB48-B863-802C09852D77}"/>
              </a:ext>
            </a:extLst>
          </p:cNvPr>
          <p:cNvSpPr>
            <a:spLocks noGrp="1"/>
          </p:cNvSpPr>
          <p:nvPr>
            <p:ph type="title"/>
          </p:nvPr>
        </p:nvSpPr>
        <p:spPr/>
        <p:txBody>
          <a:bodyPr/>
          <a:lstStyle/>
          <a:p>
            <a:r>
              <a:rPr lang="en-US" dirty="0"/>
              <a:t>Reinforcement Learning</a:t>
            </a:r>
          </a:p>
        </p:txBody>
      </p:sp>
      <p:graphicFrame>
        <p:nvGraphicFramePr>
          <p:cNvPr id="4" name="Content Placeholder 3">
            <a:extLst>
              <a:ext uri="{FF2B5EF4-FFF2-40B4-BE49-F238E27FC236}">
                <a16:creationId xmlns:a16="http://schemas.microsoft.com/office/drawing/2014/main" id="{08112CF8-9087-2A45-9F7C-7432BCC445A4}"/>
              </a:ext>
            </a:extLst>
          </p:cNvPr>
          <p:cNvGraphicFramePr>
            <a:graphicFrameLocks noGrp="1"/>
          </p:cNvGraphicFramePr>
          <p:nvPr>
            <p:ph idx="1"/>
            <p:extLst>
              <p:ext uri="{D42A27DB-BD31-4B8C-83A1-F6EECF244321}">
                <p14:modId xmlns:p14="http://schemas.microsoft.com/office/powerpoint/2010/main" val="366832538"/>
              </p:ext>
            </p:extLst>
          </p:nvPr>
        </p:nvGraphicFramePr>
        <p:xfrm>
          <a:off x="439738" y="1052513"/>
          <a:ext cx="5656262" cy="4967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2998163D-71F5-3A4F-81F5-D86F6938A694}"/>
              </a:ext>
            </a:extLst>
          </p:cNvPr>
          <p:cNvGraphicFramePr>
            <a:graphicFrameLocks/>
          </p:cNvGraphicFramePr>
          <p:nvPr>
            <p:extLst>
              <p:ext uri="{D42A27DB-BD31-4B8C-83A1-F6EECF244321}">
                <p14:modId xmlns:p14="http://schemas.microsoft.com/office/powerpoint/2010/main" val="3706053531"/>
              </p:ext>
            </p:extLst>
          </p:nvPr>
        </p:nvGraphicFramePr>
        <p:xfrm>
          <a:off x="6960096" y="1700808"/>
          <a:ext cx="4269475" cy="38869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6100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DB17-BBCE-D54A-850A-242B59C58E0C}"/>
              </a:ext>
            </a:extLst>
          </p:cNvPr>
          <p:cNvSpPr>
            <a:spLocks noGrp="1"/>
          </p:cNvSpPr>
          <p:nvPr>
            <p:ph type="title"/>
          </p:nvPr>
        </p:nvSpPr>
        <p:spPr/>
        <p:txBody>
          <a:bodyPr/>
          <a:lstStyle/>
          <a:p>
            <a:r>
              <a:rPr lang="en-US" dirty="0"/>
              <a:t>Q-Learning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9DC715-3443-4E43-B854-22993597E684}"/>
                  </a:ext>
                </a:extLst>
              </p:cNvPr>
              <p:cNvSpPr>
                <a:spLocks noGrp="1"/>
              </p:cNvSpPr>
              <p:nvPr>
                <p:ph idx="1"/>
              </p:nvPr>
            </p:nvSpPr>
            <p:spPr/>
            <p:txBody>
              <a:bodyPr/>
              <a:lstStyle/>
              <a:p>
                <a:pPr marL="0" indent="0">
                  <a:buNone/>
                </a:pPr>
                <a:r>
                  <a:rPr lang="en-US" sz="2000" dirty="0"/>
                  <a:t>Let us define the evaluation function </a:t>
                </a:r>
                <a14:m>
                  <m:oMath xmlns:m="http://schemas.openxmlformats.org/officeDocument/2006/math">
                    <m:r>
                      <a:rPr lang="en-US" sz="2000" i="1" dirty="0" smtClean="0">
                        <a:latin typeface="Cambria Math" panose="02040503050406030204" pitchFamily="18" charset="0"/>
                      </a:rPr>
                      <m:t>𝑄</m:t>
                    </m:r>
                    <m:r>
                      <a:rPr lang="en-US" sz="2000" i="1" dirty="0" smtClean="0">
                        <a:latin typeface="Cambria Math" panose="02040503050406030204" pitchFamily="18" charset="0"/>
                      </a:rPr>
                      <m:t>(</m:t>
                    </m:r>
                    <m:r>
                      <a:rPr lang="en-US" sz="2000" i="1" dirty="0" err="1">
                        <a:latin typeface="Cambria Math" panose="02040503050406030204" pitchFamily="18" charset="0"/>
                      </a:rPr>
                      <m:t>𝑠</m:t>
                    </m:r>
                    <m:r>
                      <a:rPr lang="en-US" sz="2000" i="1" dirty="0" err="1">
                        <a:latin typeface="Cambria Math" panose="02040503050406030204" pitchFamily="18" charset="0"/>
                      </a:rPr>
                      <m:t>,</m:t>
                    </m:r>
                    <m:r>
                      <a:rPr lang="en-US" sz="2000" i="1" dirty="0" err="1">
                        <a:latin typeface="Cambria Math" panose="02040503050406030204" pitchFamily="18" charset="0"/>
                      </a:rPr>
                      <m:t>𝑎</m:t>
                    </m:r>
                    <m:r>
                      <a:rPr lang="en-US" sz="2000" i="1" dirty="0">
                        <a:latin typeface="Cambria Math" panose="02040503050406030204" pitchFamily="18" charset="0"/>
                      </a:rPr>
                      <m:t>)</m:t>
                    </m:r>
                  </m:oMath>
                </a14:m>
                <a:r>
                  <a:rPr lang="en-US" sz="2000" dirty="0"/>
                  <a:t> so that its value is the maximum discounted cumulative reward that can be achieved starting from </a:t>
                </a:r>
                <a14:m>
                  <m:oMath xmlns:m="http://schemas.openxmlformats.org/officeDocument/2006/math">
                    <m:r>
                      <a:rPr lang="en-US" sz="2000" i="1" dirty="0" smtClean="0">
                        <a:latin typeface="Cambria Math" panose="02040503050406030204" pitchFamily="18" charset="0"/>
                      </a:rPr>
                      <m:t>𝑠</m:t>
                    </m:r>
                  </m:oMath>
                </a14:m>
                <a:r>
                  <a:rPr lang="en-US" sz="2000" dirty="0"/>
                  <a:t> and applying </a:t>
                </a:r>
                <a14:m>
                  <m:oMath xmlns:m="http://schemas.openxmlformats.org/officeDocument/2006/math">
                    <m:r>
                      <a:rPr lang="en-US" sz="2000" i="1" dirty="0" smtClean="0">
                        <a:latin typeface="Cambria Math" panose="02040503050406030204" pitchFamily="18" charset="0"/>
                      </a:rPr>
                      <m:t>𝑎</m:t>
                    </m:r>
                  </m:oMath>
                </a14:m>
                <a:r>
                  <a:rPr lang="en-US" sz="2000" dirty="0"/>
                  <a:t> as the first action.</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𝑄</m:t>
                      </m:r>
                      <m:r>
                        <a:rPr lang="en-US" sz="2000" i="1" dirty="0" smtClean="0">
                          <a:latin typeface="Cambria Math" panose="02040503050406030204" pitchFamily="18" charset="0"/>
                        </a:rPr>
                        <m:t>(</m:t>
                      </m:r>
                      <m:r>
                        <a:rPr lang="en-US" sz="2000" i="1" dirty="0" smtClean="0">
                          <a:latin typeface="Cambria Math" panose="02040503050406030204" pitchFamily="18" charset="0"/>
                        </a:rPr>
                        <m:t>𝑠</m:t>
                      </m:r>
                      <m:r>
                        <a:rPr lang="en-US" sz="2000" i="1" dirty="0" smtClean="0">
                          <a:latin typeface="Cambria Math" panose="02040503050406030204" pitchFamily="18" charset="0"/>
                        </a:rPr>
                        <m:t>, </m:t>
                      </m:r>
                      <m:r>
                        <a:rPr lang="en-US" sz="2000" i="1" dirty="0" smtClean="0">
                          <a:latin typeface="Cambria Math" panose="02040503050406030204" pitchFamily="18" charset="0"/>
                        </a:rPr>
                        <m:t>𝑎</m:t>
                      </m:r>
                      <m:r>
                        <a:rPr lang="en-US" sz="2000" i="1" dirty="0" smtClean="0">
                          <a:latin typeface="Cambria Math" panose="02040503050406030204" pitchFamily="18" charset="0"/>
                        </a:rPr>
                        <m:t>) = </m:t>
                      </m:r>
                      <m:r>
                        <a:rPr lang="en-US" sz="2000" i="1" dirty="0" smtClean="0">
                          <a:latin typeface="Cambria Math" panose="02040503050406030204" pitchFamily="18" charset="0"/>
                        </a:rPr>
                        <m:t>𝑟</m:t>
                      </m:r>
                      <m:r>
                        <a:rPr lang="en-US" sz="2000" i="1" dirty="0" smtClean="0">
                          <a:latin typeface="Cambria Math" panose="02040503050406030204" pitchFamily="18" charset="0"/>
                        </a:rPr>
                        <m:t>(</m:t>
                      </m:r>
                      <m:r>
                        <a:rPr lang="en-US" sz="2000" i="1" dirty="0" err="1">
                          <a:latin typeface="Cambria Math" panose="02040503050406030204" pitchFamily="18" charset="0"/>
                        </a:rPr>
                        <m:t>𝑠</m:t>
                      </m:r>
                      <m:r>
                        <a:rPr lang="en-US" sz="2000" i="1" dirty="0" err="1">
                          <a:latin typeface="Cambria Math" panose="02040503050406030204" pitchFamily="18" charset="0"/>
                        </a:rPr>
                        <m:t>,</m:t>
                      </m:r>
                      <m:r>
                        <a:rPr lang="en-US" sz="2000" i="1" dirty="0" err="1">
                          <a:latin typeface="Cambria Math" panose="02040503050406030204" pitchFamily="18" charset="0"/>
                        </a:rPr>
                        <m:t>𝑎</m:t>
                      </m:r>
                      <m:r>
                        <a:rPr lang="en-US" sz="2000" i="1" dirty="0">
                          <a:latin typeface="Cambria Math" panose="02040503050406030204" pitchFamily="18" charset="0"/>
                        </a:rPr>
                        <m:t>) + </m:t>
                      </m:r>
                      <m:r>
                        <a:rPr lang="en-US" sz="2000" i="1" dirty="0" smtClean="0">
                          <a:latin typeface="Cambria Math" panose="02040503050406030204" pitchFamily="18" charset="0"/>
                          <a:ea typeface="Cambria Math" panose="02040503050406030204" pitchFamily="18" charset="0"/>
                        </a:rPr>
                        <m:t>𝛾</m:t>
                      </m:r>
                      <m:sSup>
                        <m:sSupPr>
                          <m:ctrlPr>
                            <a:rPr lang="en-GB"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𝑉</m:t>
                          </m:r>
                        </m:e>
                        <m:sup>
                          <m:r>
                            <a:rPr lang="en-GB" sz="2000" b="0" i="1" dirty="0" smtClean="0">
                              <a:latin typeface="Cambria Math" panose="02040503050406030204" pitchFamily="18" charset="0"/>
                            </a:rPr>
                            <m:t>∗</m:t>
                          </m:r>
                        </m:sup>
                      </m:sSup>
                      <m:r>
                        <a:rPr lang="en-US" sz="2000" i="1" dirty="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𝛿</m:t>
                      </m:r>
                      <m:r>
                        <a:rPr lang="en-US" sz="2000" i="1" dirty="0">
                          <a:latin typeface="Cambria Math" panose="02040503050406030204" pitchFamily="18" charset="0"/>
                        </a:rPr>
                        <m:t>(</m:t>
                      </m:r>
                      <m:r>
                        <a:rPr lang="en-US" sz="2000" i="1" dirty="0">
                          <a:latin typeface="Cambria Math" panose="02040503050406030204" pitchFamily="18" charset="0"/>
                        </a:rPr>
                        <m:t>𝑠</m:t>
                      </m:r>
                      <m:r>
                        <a:rPr lang="en-US" sz="2000" i="1" dirty="0">
                          <a:latin typeface="Cambria Math" panose="02040503050406030204" pitchFamily="18" charset="0"/>
                        </a:rPr>
                        <m:t>, </m:t>
                      </m:r>
                      <m:r>
                        <a:rPr lang="en-US" sz="2000" i="1" dirty="0">
                          <a:latin typeface="Cambria Math" panose="02040503050406030204" pitchFamily="18" charset="0"/>
                        </a:rPr>
                        <m:t>𝑎</m:t>
                      </m:r>
                      <m:r>
                        <a:rPr lang="en-US" sz="2000" i="1" dirty="0">
                          <a:latin typeface="Cambria Math" panose="02040503050406030204" pitchFamily="18" charset="0"/>
                        </a:rPr>
                        <m:t>))</m:t>
                      </m:r>
                    </m:oMath>
                  </m:oMathPara>
                </a14:m>
                <a:endParaRPr lang="en-US" sz="2000" dirty="0"/>
              </a:p>
              <a:p>
                <a:pPr marL="0" indent="0">
                  <a:buNone/>
                </a:pPr>
                <a:endParaRPr lang="en-US" sz="2000" dirty="0"/>
              </a:p>
              <a:p>
                <a:pPr marL="0" indent="0">
                  <a:buNone/>
                </a:pPr>
                <a:r>
                  <a:rPr lang="en-US" sz="2000" dirty="0"/>
                  <a:t>We can now write:</a:t>
                </a:r>
              </a:p>
              <a:p>
                <a:pPr marL="0" indent="0">
                  <a:buNone/>
                </a:pPr>
                <a14:m>
                  <m:oMathPara xmlns:m="http://schemas.openxmlformats.org/officeDocument/2006/math">
                    <m:oMathParaPr>
                      <m:jc m:val="centerGroup"/>
                    </m:oMathParaPr>
                    <m:oMath xmlns:m="http://schemas.openxmlformats.org/officeDocument/2006/math">
                      <m:sSup>
                        <m:sSupPr>
                          <m:ctrlPr>
                            <a:rPr lang="en-GB" sz="2000" b="0" i="1" dirty="0" smtClean="0">
                              <a:latin typeface="Cambria Math" panose="02040503050406030204" pitchFamily="18" charset="0"/>
                              <a:ea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𝜋</m:t>
                          </m:r>
                        </m:e>
                        <m:sup>
                          <m:r>
                            <a:rPr lang="en-GB" sz="2000" b="0" i="1" dirty="0" smtClean="0">
                              <a:latin typeface="Cambria Math" panose="02040503050406030204" pitchFamily="18" charset="0"/>
                              <a:ea typeface="Cambria Math" panose="02040503050406030204" pitchFamily="18" charset="0"/>
                            </a:rPr>
                            <m:t>∗</m:t>
                          </m:r>
                        </m:sup>
                      </m:sSup>
                      <m:r>
                        <a:rPr lang="en-US" sz="2000" i="1" dirty="0" smtClean="0">
                          <a:latin typeface="Cambria Math" panose="02040503050406030204" pitchFamily="18" charset="0"/>
                        </a:rPr>
                        <m:t>(</m:t>
                      </m:r>
                      <m:r>
                        <a:rPr lang="en-US" sz="2000" i="1" dirty="0" smtClean="0">
                          <a:latin typeface="Cambria Math" panose="02040503050406030204" pitchFamily="18" charset="0"/>
                        </a:rPr>
                        <m:t>𝑠</m:t>
                      </m:r>
                      <m:r>
                        <a:rPr lang="en-US"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m:rPr>
                              <m:sty m:val="p"/>
                            </m:rPr>
                            <a:rPr lang="en-US" sz="2000" i="0" dirty="0" err="1">
                              <a:latin typeface="Cambria Math" panose="02040503050406030204" pitchFamily="18" charset="0"/>
                            </a:rPr>
                            <m:t>argmax</m:t>
                          </m:r>
                        </m:e>
                        <m:sub>
                          <m:r>
                            <a:rPr lang="en-GB" sz="2000" b="0" i="1" dirty="0" smtClean="0">
                              <a:latin typeface="Cambria Math" panose="02040503050406030204" pitchFamily="18" charset="0"/>
                            </a:rPr>
                            <m:t>𝑎</m:t>
                          </m:r>
                        </m:sub>
                      </m:sSub>
                      <m:r>
                        <a:rPr lang="en-US" sz="2000" i="1" dirty="0">
                          <a:latin typeface="Cambria Math" panose="02040503050406030204" pitchFamily="18" charset="0"/>
                        </a:rPr>
                        <m:t>(</m:t>
                      </m:r>
                      <m:r>
                        <a:rPr lang="en-US" sz="2000" i="1" dirty="0">
                          <a:latin typeface="Cambria Math" panose="02040503050406030204" pitchFamily="18" charset="0"/>
                        </a:rPr>
                        <m:t>𝑄</m:t>
                      </m:r>
                      <m:r>
                        <a:rPr lang="en-US" sz="2000" i="1" dirty="0">
                          <a:latin typeface="Cambria Math" panose="02040503050406030204" pitchFamily="18" charset="0"/>
                        </a:rPr>
                        <m:t>(</m:t>
                      </m:r>
                      <m:r>
                        <a:rPr lang="en-US" sz="2000" i="1" dirty="0" err="1">
                          <a:latin typeface="Cambria Math" panose="02040503050406030204" pitchFamily="18" charset="0"/>
                        </a:rPr>
                        <m:t>𝑠</m:t>
                      </m:r>
                      <m:r>
                        <a:rPr lang="en-US" sz="2000" i="1" dirty="0" err="1">
                          <a:latin typeface="Cambria Math" panose="02040503050406030204" pitchFamily="18" charset="0"/>
                        </a:rPr>
                        <m:t>,</m:t>
                      </m:r>
                      <m:r>
                        <a:rPr lang="en-US" sz="2000" i="1" dirty="0" err="1">
                          <a:latin typeface="Cambria Math" panose="02040503050406030204" pitchFamily="18" charset="0"/>
                        </a:rPr>
                        <m:t>𝑎</m:t>
                      </m:r>
                      <m:r>
                        <a:rPr lang="en-US" sz="2000" i="1" dirty="0">
                          <a:latin typeface="Cambria Math" panose="02040503050406030204" pitchFamily="18" charset="0"/>
                        </a:rPr>
                        <m:t>))</m:t>
                      </m:r>
                    </m:oMath>
                  </m:oMathPara>
                </a14:m>
                <a:endParaRPr lang="en-US" sz="2000" dirty="0"/>
              </a:p>
              <a:p>
                <a:pPr marL="0" indent="0">
                  <a:buNone/>
                </a:pPr>
                <a:endParaRPr lang="en-US" sz="2000" dirty="0"/>
              </a:p>
              <a:p>
                <a:pPr marL="0" indent="0">
                  <a:buNone/>
                </a:pPr>
                <a:r>
                  <a:rPr lang="en-US" sz="2000" dirty="0"/>
                  <a:t>If the agent learns the </a:t>
                </a:r>
                <a14:m>
                  <m:oMath xmlns:m="http://schemas.openxmlformats.org/officeDocument/2006/math">
                    <m:r>
                      <a:rPr lang="en-US" sz="2000" i="1" dirty="0" smtClean="0">
                        <a:latin typeface="Cambria Math" panose="02040503050406030204" pitchFamily="18" charset="0"/>
                      </a:rPr>
                      <m:t>𝑄</m:t>
                    </m:r>
                  </m:oMath>
                </a14:m>
                <a:r>
                  <a:rPr lang="en-US" sz="2000" dirty="0"/>
                  <a:t> function instead of </a:t>
                </a:r>
                <a14:m>
                  <m:oMath xmlns:m="http://schemas.openxmlformats.org/officeDocument/2006/math">
                    <m:sSup>
                      <m:sSupPr>
                        <m:ctrlPr>
                          <a:rPr lang="en-GB"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𝑉</m:t>
                        </m:r>
                      </m:e>
                      <m:sup>
                        <m:r>
                          <a:rPr lang="en-GB" sz="2000" i="1" dirty="0">
                            <a:latin typeface="Cambria Math" panose="02040503050406030204" pitchFamily="18" charset="0"/>
                          </a:rPr>
                          <m:t>∗</m:t>
                        </m:r>
                      </m:sup>
                    </m:sSup>
                  </m:oMath>
                </a14:m>
                <a:r>
                  <a:rPr lang="en-US" sz="2000" dirty="0"/>
                  <a:t> then it will be able to select optimal actions even when it has no knowledge of the functions </a:t>
                </a:r>
                <a14:m>
                  <m:oMath xmlns:m="http://schemas.openxmlformats.org/officeDocument/2006/math">
                    <m:r>
                      <a:rPr lang="en-US" sz="2000" i="1" dirty="0" smtClean="0">
                        <a:latin typeface="Cambria Math" panose="02040503050406030204" pitchFamily="18" charset="0"/>
                      </a:rPr>
                      <m:t>𝑟</m:t>
                    </m:r>
                  </m:oMath>
                </a14:m>
                <a:r>
                  <a:rPr lang="en-US" sz="2000" dirty="0"/>
                  <a:t> and </a:t>
                </a:r>
                <a14:m>
                  <m:oMath xmlns:m="http://schemas.openxmlformats.org/officeDocument/2006/math">
                    <m:r>
                      <a:rPr lang="en-US" sz="2000" i="1" dirty="0">
                        <a:latin typeface="Cambria Math" panose="02040503050406030204" pitchFamily="18" charset="0"/>
                        <a:ea typeface="Cambria Math" panose="02040503050406030204" pitchFamily="18" charset="0"/>
                      </a:rPr>
                      <m:t>𝛿</m:t>
                    </m:r>
                  </m:oMath>
                </a14:m>
                <a:r>
                  <a:rPr lang="en-US" sz="2000" dirty="0"/>
                  <a:t>.</a:t>
                </a:r>
              </a:p>
              <a:p>
                <a:pPr marL="0" indent="0">
                  <a:buNone/>
                </a:pPr>
                <a:endParaRPr lang="en-US" sz="2000" dirty="0"/>
              </a:p>
              <a:p>
                <a:pPr marL="0" indent="0">
                  <a:buNone/>
                </a:pPr>
                <a:r>
                  <a:rPr lang="en-US" sz="2000" dirty="0"/>
                  <a:t>This equation only considers each available action </a:t>
                </a:r>
                <a14:m>
                  <m:oMath xmlns:m="http://schemas.openxmlformats.org/officeDocument/2006/math">
                    <m:r>
                      <a:rPr lang="en-US" sz="2000" i="1" dirty="0" smtClean="0">
                        <a:latin typeface="Cambria Math" panose="02040503050406030204" pitchFamily="18" charset="0"/>
                      </a:rPr>
                      <m:t>𝑎</m:t>
                    </m:r>
                  </m:oMath>
                </a14:m>
                <a:r>
                  <a:rPr lang="en-US" sz="2000" dirty="0"/>
                  <a:t> in its current state </a:t>
                </a:r>
                <a14:m>
                  <m:oMath xmlns:m="http://schemas.openxmlformats.org/officeDocument/2006/math">
                    <m:r>
                      <a:rPr lang="en-US" sz="2000" i="1" dirty="0" smtClean="0">
                        <a:latin typeface="Cambria Math" panose="02040503050406030204" pitchFamily="18" charset="0"/>
                      </a:rPr>
                      <m:t>𝑠</m:t>
                    </m:r>
                  </m:oMath>
                </a14:m>
                <a:r>
                  <a:rPr lang="en-US" sz="2000" dirty="0"/>
                  <a:t> and choose the action that maximizes it.</a:t>
                </a: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4E9DC715-3443-4E43-B854-22993597E684}"/>
                  </a:ext>
                </a:extLst>
              </p:cNvPr>
              <p:cNvSpPr>
                <a:spLocks noGrp="1" noRot="1" noChangeAspect="1" noMove="1" noResize="1" noEditPoints="1" noAdjustHandles="1" noChangeArrowheads="1" noChangeShapeType="1" noTextEdit="1"/>
              </p:cNvSpPr>
              <p:nvPr>
                <p:ph idx="1"/>
              </p:nvPr>
            </p:nvSpPr>
            <p:spPr>
              <a:blipFill>
                <a:blip r:embed="rId2"/>
                <a:stretch>
                  <a:fillRect l="-561" t="-765"/>
                </a:stretch>
              </a:blipFill>
            </p:spPr>
            <p:txBody>
              <a:bodyPr/>
              <a:lstStyle/>
              <a:p>
                <a:r>
                  <a:rPr lang="en-US">
                    <a:noFill/>
                  </a:rPr>
                  <a:t> </a:t>
                </a:r>
              </a:p>
            </p:txBody>
          </p:sp>
        </mc:Fallback>
      </mc:AlternateContent>
    </p:spTree>
    <p:extLst>
      <p:ext uri="{BB962C8B-B14F-4D97-AF65-F5344CB8AC3E}">
        <p14:creationId xmlns:p14="http://schemas.microsoft.com/office/powerpoint/2010/main" val="3511838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5BDD7-3A51-7A46-9936-60539729D220}"/>
              </a:ext>
            </a:extLst>
          </p:cNvPr>
          <p:cNvSpPr>
            <a:spLocks noGrp="1"/>
          </p:cNvSpPr>
          <p:nvPr>
            <p:ph type="title"/>
          </p:nvPr>
        </p:nvSpPr>
        <p:spPr/>
        <p:txBody>
          <a:bodyPr/>
          <a:lstStyle/>
          <a:p>
            <a:r>
              <a:rPr lang="en-US" dirty="0"/>
              <a:t>An Algorithm for Learning Q</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B057DE-88EE-C944-9CA9-86B60772E657}"/>
                  </a:ext>
                </a:extLst>
              </p:cNvPr>
              <p:cNvSpPr>
                <a:spLocks noGrp="1"/>
              </p:cNvSpPr>
              <p:nvPr>
                <p:ph idx="1"/>
              </p:nvPr>
            </p:nvSpPr>
            <p:spPr>
              <a:xfrm>
                <a:off x="440267" y="1052736"/>
                <a:ext cx="11319933" cy="5400600"/>
              </a:xfrm>
            </p:spPr>
            <p:txBody>
              <a:bodyPr anchor="ctr"/>
              <a:lstStyle/>
              <a:p>
                <a:pPr marL="0" indent="0">
                  <a:buNone/>
                </a:pPr>
                <a:r>
                  <a:rPr lang="en-US" sz="1400" dirty="0"/>
                  <a:t>Let </a:t>
                </a:r>
                <a14:m>
                  <m:oMath xmlns:m="http://schemas.openxmlformats.org/officeDocument/2006/math">
                    <m:acc>
                      <m:accPr>
                        <m:chr m:val="̂"/>
                        <m:ctrlPr>
                          <a:rPr lang="en-US" sz="1400" i="1" smtClean="0">
                            <a:latin typeface="Cambria Math" panose="02040503050406030204" pitchFamily="18" charset="0"/>
                          </a:rPr>
                        </m:ctrlPr>
                      </m:accPr>
                      <m:e>
                        <m:r>
                          <a:rPr lang="en-GB" sz="1400" b="0" i="1" smtClean="0">
                            <a:latin typeface="Cambria Math" panose="02040503050406030204" pitchFamily="18" charset="0"/>
                          </a:rPr>
                          <m:t>𝑄</m:t>
                        </m:r>
                      </m:e>
                    </m:acc>
                  </m:oMath>
                </a14:m>
                <a:r>
                  <a:rPr lang="en-US" sz="1400" dirty="0"/>
                  <a:t> be the agent estimate, or hypothesis, of the actual </a:t>
                </a:r>
                <a14:m>
                  <m:oMath xmlns:m="http://schemas.openxmlformats.org/officeDocument/2006/math">
                    <m:r>
                      <a:rPr lang="en-US" sz="1400" i="1" dirty="0" smtClean="0">
                        <a:latin typeface="Cambria Math" panose="02040503050406030204" pitchFamily="18" charset="0"/>
                      </a:rPr>
                      <m:t>𝑄</m:t>
                    </m:r>
                  </m:oMath>
                </a14:m>
                <a:r>
                  <a:rPr lang="en-US" sz="1400" dirty="0"/>
                  <a:t> function.</a:t>
                </a:r>
              </a:p>
              <a:p>
                <a:pPr marL="0" indent="0">
                  <a:buNone/>
                </a:pPr>
                <a:endParaRPr lang="en-US" sz="1400" dirty="0"/>
              </a:p>
              <a:p>
                <a:pPr marL="0" indent="0">
                  <a:buNone/>
                </a:pPr>
                <a:r>
                  <a:rPr lang="en-US" sz="1400" dirty="0"/>
                  <a:t>The learner represents its hypothesis </a:t>
                </a:r>
                <a14:m>
                  <m:oMath xmlns:m="http://schemas.openxmlformats.org/officeDocument/2006/math">
                    <m:acc>
                      <m:accPr>
                        <m:chr m:val="̂"/>
                        <m:ctrlPr>
                          <a:rPr lang="en-US" sz="1400" i="1">
                            <a:latin typeface="Cambria Math" panose="02040503050406030204" pitchFamily="18" charset="0"/>
                          </a:rPr>
                        </m:ctrlPr>
                      </m:accPr>
                      <m:e>
                        <m:r>
                          <a:rPr lang="en-GB" sz="1400" i="1">
                            <a:latin typeface="Cambria Math" panose="02040503050406030204" pitchFamily="18" charset="0"/>
                          </a:rPr>
                          <m:t>𝑄</m:t>
                        </m:r>
                      </m:e>
                    </m:acc>
                  </m:oMath>
                </a14:m>
                <a:r>
                  <a:rPr lang="en-US" sz="1400" dirty="0"/>
                  <a:t> by a large table with a separate entry for each state-action pair. This table can be initialized randomly, but also with zeros.</a:t>
                </a:r>
              </a:p>
              <a:p>
                <a:pPr marL="0" indent="0">
                  <a:buNone/>
                </a:pPr>
                <a:endParaRPr lang="en-US" sz="1400" dirty="0"/>
              </a:p>
              <a:p>
                <a:pPr marL="0" indent="0">
                  <a:buNone/>
                </a:pPr>
                <a:r>
                  <a:rPr lang="en-US" sz="1400" dirty="0"/>
                  <a:t>The agent observes its current state </a:t>
                </a:r>
                <a14:m>
                  <m:oMath xmlns:m="http://schemas.openxmlformats.org/officeDocument/2006/math">
                    <m:r>
                      <a:rPr lang="en-US" sz="1400" i="1" dirty="0" smtClean="0">
                        <a:latin typeface="Cambria Math" panose="02040503050406030204" pitchFamily="18" charset="0"/>
                      </a:rPr>
                      <m:t>𝑠</m:t>
                    </m:r>
                  </m:oMath>
                </a14:m>
                <a:r>
                  <a:rPr lang="en-US" sz="1400" dirty="0"/>
                  <a:t> and chooses some action </a:t>
                </a:r>
                <a14:m>
                  <m:oMath xmlns:m="http://schemas.openxmlformats.org/officeDocument/2006/math">
                    <m:r>
                      <a:rPr lang="en-US" sz="1400" i="1" dirty="0" smtClean="0">
                        <a:latin typeface="Cambria Math" panose="02040503050406030204" pitchFamily="18" charset="0"/>
                      </a:rPr>
                      <m:t>𝑎</m:t>
                    </m:r>
                  </m:oMath>
                </a14:m>
                <a:r>
                  <a:rPr lang="en-US" sz="1400" dirty="0"/>
                  <a:t>, executes this action, then observes the resulting reward </a:t>
                </a:r>
                <a14:m>
                  <m:oMath xmlns:m="http://schemas.openxmlformats.org/officeDocument/2006/math">
                    <m:r>
                      <a:rPr lang="en-US" sz="1400" i="1" dirty="0" smtClean="0">
                        <a:latin typeface="Cambria Math" panose="02040503050406030204" pitchFamily="18" charset="0"/>
                      </a:rPr>
                      <m:t>𝑟</m:t>
                    </m:r>
                    <m:r>
                      <a:rPr lang="en-US" sz="1400" i="1" dirty="0" smtClean="0">
                        <a:latin typeface="Cambria Math" panose="02040503050406030204" pitchFamily="18" charset="0"/>
                      </a:rPr>
                      <m:t>(</m:t>
                    </m:r>
                    <m:r>
                      <a:rPr lang="en-US" sz="1400" i="1" dirty="0" err="1">
                        <a:latin typeface="Cambria Math" panose="02040503050406030204" pitchFamily="18" charset="0"/>
                      </a:rPr>
                      <m:t>𝑠</m:t>
                    </m:r>
                    <m:r>
                      <a:rPr lang="en-US" sz="1400" i="1" dirty="0" err="1">
                        <a:latin typeface="Cambria Math" panose="02040503050406030204" pitchFamily="18" charset="0"/>
                      </a:rPr>
                      <m:t>,</m:t>
                    </m:r>
                    <m:r>
                      <a:rPr lang="en-US" sz="1400" i="1" dirty="0" err="1">
                        <a:latin typeface="Cambria Math" panose="02040503050406030204" pitchFamily="18" charset="0"/>
                      </a:rPr>
                      <m:t>𝑎</m:t>
                    </m:r>
                    <m:r>
                      <a:rPr lang="en-US" sz="1400" i="1" dirty="0">
                        <a:latin typeface="Cambria Math" panose="02040503050406030204" pitchFamily="18" charset="0"/>
                      </a:rPr>
                      <m:t>)</m:t>
                    </m:r>
                  </m:oMath>
                </a14:m>
                <a:r>
                  <a:rPr lang="en-US" sz="1400" dirty="0"/>
                  <a:t> and the new state </a:t>
                </a:r>
                <a14:m>
                  <m:oMath xmlns:m="http://schemas.openxmlformats.org/officeDocument/2006/math">
                    <m:r>
                      <a:rPr lang="en-US" sz="1400" i="1" dirty="0" smtClean="0">
                        <a:latin typeface="Cambria Math" panose="02040503050406030204" pitchFamily="18" charset="0"/>
                      </a:rPr>
                      <m:t>𝑠</m:t>
                    </m:r>
                    <m:r>
                      <a:rPr lang="en-US" sz="1400" i="1" dirty="0" smtClean="0">
                        <a:latin typeface="Cambria Math" panose="02040503050406030204" pitchFamily="18" charset="0"/>
                      </a:rPr>
                      <m:t>′</m:t>
                    </m:r>
                  </m:oMath>
                </a14:m>
                <a:r>
                  <a:rPr lang="en-US" sz="1400" dirty="0"/>
                  <a:t>.</a:t>
                </a:r>
              </a:p>
              <a:p>
                <a:pPr marL="0" indent="0">
                  <a:buNone/>
                </a:pPr>
                <a:endParaRPr lang="en-US" sz="1400" dirty="0"/>
              </a:p>
              <a:p>
                <a:pPr marL="0" indent="0">
                  <a:buNone/>
                </a:pPr>
                <a:r>
                  <a:rPr lang="en-US" sz="1400" dirty="0"/>
                  <a:t>It then updates the table entry for </a:t>
                </a:r>
                <a14:m>
                  <m:oMath xmlns:m="http://schemas.openxmlformats.org/officeDocument/2006/math">
                    <m:acc>
                      <m:accPr>
                        <m:chr m:val="̂"/>
                        <m:ctrlPr>
                          <a:rPr lang="en-US" sz="1400" i="1">
                            <a:latin typeface="Cambria Math" panose="02040503050406030204" pitchFamily="18" charset="0"/>
                          </a:rPr>
                        </m:ctrlPr>
                      </m:accPr>
                      <m:e>
                        <m:r>
                          <a:rPr lang="en-GB" sz="1400" i="1">
                            <a:latin typeface="Cambria Math" panose="02040503050406030204" pitchFamily="18" charset="0"/>
                          </a:rPr>
                          <m:t>𝑄</m:t>
                        </m:r>
                      </m:e>
                    </m:acc>
                  </m:oMath>
                </a14:m>
                <a:r>
                  <a:rPr lang="en-US" sz="1400" dirty="0"/>
                  <a:t> following each such transition according to the rule:</a:t>
                </a:r>
              </a:p>
              <a:p>
                <a:pPr marL="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GB" sz="1400" b="0" i="1" smtClean="0">
                              <a:latin typeface="Cambria Math" panose="02040503050406030204" pitchFamily="18" charset="0"/>
                            </a:rPr>
                            <m:t>𝑄</m:t>
                          </m:r>
                        </m:e>
                      </m:acc>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𝑠</m:t>
                          </m:r>
                          <m:r>
                            <a:rPr lang="en-GB" sz="1400" b="0" i="1" smtClean="0">
                              <a:latin typeface="Cambria Math" panose="02040503050406030204" pitchFamily="18" charset="0"/>
                            </a:rPr>
                            <m:t>,</m:t>
                          </m:r>
                          <m:r>
                            <a:rPr lang="en-GB" sz="1400" b="0" i="1" smtClean="0">
                              <a:latin typeface="Cambria Math" panose="02040503050406030204" pitchFamily="18" charset="0"/>
                            </a:rPr>
                            <m:t>𝑎</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𝑟</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𝛾</m:t>
                      </m:r>
                      <m:limLow>
                        <m:limLowPr>
                          <m:ctrlPr>
                            <a:rPr lang="en-GB" sz="1400" b="0" i="1" smtClean="0">
                              <a:latin typeface="Cambria Math" panose="02040503050406030204" pitchFamily="18" charset="0"/>
                              <a:ea typeface="Cambria Math" panose="02040503050406030204" pitchFamily="18" charset="0"/>
                            </a:rPr>
                          </m:ctrlPr>
                        </m:limLowPr>
                        <m:e>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max</m:t>
                          </m:r>
                        </m:e>
                        <m:lim>
                          <m:r>
                            <a:rPr lang="en-GB" sz="1400" b="0" i="1" smtClean="0">
                              <a:latin typeface="Cambria Math" panose="02040503050406030204" pitchFamily="18" charset="0"/>
                              <a:ea typeface="Cambria Math" panose="02040503050406030204" pitchFamily="18" charset="0"/>
                            </a:rPr>
                            <m:t>𝑎</m:t>
                          </m:r>
                          <m:r>
                            <a:rPr lang="en-GB" sz="1400" b="0" i="1" smtClean="0">
                              <a:latin typeface="Cambria Math" panose="02040503050406030204" pitchFamily="18" charset="0"/>
                              <a:ea typeface="Cambria Math" panose="02040503050406030204" pitchFamily="18" charset="0"/>
                            </a:rPr>
                            <m:t>′</m:t>
                          </m:r>
                        </m:lim>
                      </m:limLow>
                      <m:d>
                        <m:dPr>
                          <m:ctrlPr>
                            <a:rPr lang="en-GB" sz="1400" b="0" i="1" smtClean="0">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GB" sz="1400" i="1">
                                  <a:latin typeface="Cambria Math" panose="02040503050406030204" pitchFamily="18" charset="0"/>
                                </a:rPr>
                                <m:t>𝑄</m:t>
                              </m:r>
                            </m:e>
                          </m:acc>
                          <m:d>
                            <m:dPr>
                              <m:ctrlPr>
                                <a:rPr lang="en-GB" sz="1400" i="1">
                                  <a:latin typeface="Cambria Math" panose="02040503050406030204" pitchFamily="18" charset="0"/>
                                </a:rPr>
                              </m:ctrlPr>
                            </m:dPr>
                            <m:e>
                              <m:r>
                                <a:rPr lang="en-GB" sz="1400" i="1">
                                  <a:latin typeface="Cambria Math" panose="02040503050406030204" pitchFamily="18" charset="0"/>
                                </a:rPr>
                                <m:t>𝑠</m:t>
                              </m:r>
                              <m:r>
                                <a:rPr lang="en-GB" sz="1400" b="0" i="1" smtClean="0">
                                  <a:latin typeface="Cambria Math" panose="02040503050406030204" pitchFamily="18" charset="0"/>
                                </a:rPr>
                                <m:t>,</m:t>
                              </m:r>
                              <m:r>
                                <a:rPr lang="en-GB" sz="1400" b="0" i="1" smtClean="0">
                                  <a:latin typeface="Cambria Math" panose="02040503050406030204" pitchFamily="18" charset="0"/>
                                </a:rPr>
                                <m:t>𝑎</m:t>
                              </m:r>
                            </m:e>
                          </m:d>
                        </m:e>
                      </m:d>
                    </m:oMath>
                  </m:oMathPara>
                </a14:m>
                <a:endParaRPr lang="en-US" sz="1400" dirty="0"/>
              </a:p>
              <a:p>
                <a:pPr marL="0" indent="0">
                  <a:buNone/>
                </a:pPr>
                <a:endParaRPr lang="en-US" sz="1400" dirty="0"/>
              </a:p>
              <a:p>
                <a:pPr marL="0" indent="0">
                  <a:buNone/>
                </a:pPr>
                <a:r>
                  <a:rPr lang="en-US" sz="1400" dirty="0"/>
                  <a:t>Note that this training rule uses the agent's current </a:t>
                </a:r>
                <a14:m>
                  <m:oMath xmlns:m="http://schemas.openxmlformats.org/officeDocument/2006/math">
                    <m:acc>
                      <m:accPr>
                        <m:chr m:val="̂"/>
                        <m:ctrlPr>
                          <a:rPr lang="en-US" sz="1400" i="1">
                            <a:latin typeface="Cambria Math" panose="02040503050406030204" pitchFamily="18" charset="0"/>
                          </a:rPr>
                        </m:ctrlPr>
                      </m:accPr>
                      <m:e>
                        <m:r>
                          <a:rPr lang="en-GB" sz="1400" i="1">
                            <a:latin typeface="Cambria Math" panose="02040503050406030204" pitchFamily="18" charset="0"/>
                          </a:rPr>
                          <m:t>𝑄</m:t>
                        </m:r>
                      </m:e>
                    </m:acc>
                  </m:oMath>
                </a14:m>
                <a:r>
                  <a:rPr lang="en-US" sz="1400" dirty="0"/>
                  <a:t> values for the new state </a:t>
                </a:r>
                <a14:m>
                  <m:oMath xmlns:m="http://schemas.openxmlformats.org/officeDocument/2006/math">
                    <m:r>
                      <a:rPr lang="en-US" sz="1400" i="1" dirty="0" smtClean="0">
                        <a:latin typeface="Cambria Math" panose="02040503050406030204" pitchFamily="18" charset="0"/>
                      </a:rPr>
                      <m:t>𝑠</m:t>
                    </m:r>
                    <m:r>
                      <a:rPr lang="en-US" sz="1400" i="1" dirty="0" smtClean="0">
                        <a:latin typeface="Cambria Math" panose="02040503050406030204" pitchFamily="18" charset="0"/>
                      </a:rPr>
                      <m:t>′</m:t>
                    </m:r>
                  </m:oMath>
                </a14:m>
                <a:r>
                  <a:rPr lang="en-US" sz="1400" dirty="0"/>
                  <a:t> to refine its estimate of </a:t>
                </a:r>
                <a14:m>
                  <m:oMath xmlns:m="http://schemas.openxmlformats.org/officeDocument/2006/math">
                    <m:acc>
                      <m:accPr>
                        <m:chr m:val="̂"/>
                        <m:ctrlPr>
                          <a:rPr lang="en-US" sz="1400" i="1">
                            <a:latin typeface="Cambria Math" panose="02040503050406030204" pitchFamily="18" charset="0"/>
                          </a:rPr>
                        </m:ctrlPr>
                      </m:accPr>
                      <m:e>
                        <m:r>
                          <a:rPr lang="en-GB" sz="1400" i="1">
                            <a:latin typeface="Cambria Math" panose="02040503050406030204" pitchFamily="18" charset="0"/>
                          </a:rPr>
                          <m:t>𝑄</m:t>
                        </m:r>
                      </m:e>
                    </m:acc>
                    <m:r>
                      <a:rPr lang="en-GB" sz="1400" b="0" i="1" smtClean="0">
                        <a:latin typeface="Cambria Math" panose="02040503050406030204" pitchFamily="18" charset="0"/>
                      </a:rPr>
                      <m:t>(</m:t>
                    </m:r>
                    <m:r>
                      <a:rPr lang="en-GB" sz="1400" b="0" i="1" smtClean="0">
                        <a:latin typeface="Cambria Math" panose="02040503050406030204" pitchFamily="18" charset="0"/>
                      </a:rPr>
                      <m:t>𝑠</m:t>
                    </m:r>
                    <m:r>
                      <a:rPr lang="en-GB" sz="1400" b="0" i="1" smtClean="0">
                        <a:latin typeface="Cambria Math" panose="02040503050406030204" pitchFamily="18" charset="0"/>
                      </a:rPr>
                      <m:t>,</m:t>
                    </m:r>
                    <m:r>
                      <a:rPr lang="en-GB" sz="1400" b="0" i="1" smtClean="0">
                        <a:latin typeface="Cambria Math" panose="02040503050406030204" pitchFamily="18" charset="0"/>
                      </a:rPr>
                      <m:t>𝑎</m:t>
                    </m:r>
                    <m:r>
                      <a:rPr lang="en-GB" sz="1400" b="0" i="1" smtClean="0">
                        <a:latin typeface="Cambria Math" panose="02040503050406030204" pitchFamily="18" charset="0"/>
                      </a:rPr>
                      <m:t>)</m:t>
                    </m:r>
                  </m:oMath>
                </a14:m>
                <a:r>
                  <a:rPr lang="en-US" sz="1400" dirty="0"/>
                  <a:t> for the previous state </a:t>
                </a:r>
                <a14:m>
                  <m:oMath xmlns:m="http://schemas.openxmlformats.org/officeDocument/2006/math">
                    <m:r>
                      <a:rPr lang="en-US" sz="1400" i="1" dirty="0" smtClean="0">
                        <a:latin typeface="Cambria Math" panose="02040503050406030204" pitchFamily="18" charset="0"/>
                      </a:rPr>
                      <m:t>𝑠</m:t>
                    </m:r>
                  </m:oMath>
                </a14:m>
                <a:r>
                  <a:rPr lang="en-US" sz="1400" dirty="0"/>
                  <a:t>. </a:t>
                </a:r>
              </a:p>
              <a:p>
                <a:pPr marL="0" indent="0">
                  <a:buNone/>
                </a:pPr>
                <a:r>
                  <a:rPr lang="en-US" sz="1400" dirty="0"/>
                  <a:t>This can be viewed as sampling these functions at the current values of </a:t>
                </a:r>
                <a14:m>
                  <m:oMath xmlns:m="http://schemas.openxmlformats.org/officeDocument/2006/math">
                    <m:r>
                      <a:rPr lang="en-US" sz="1400" i="1" dirty="0" smtClean="0">
                        <a:latin typeface="Cambria Math" panose="02040503050406030204" pitchFamily="18" charset="0"/>
                      </a:rPr>
                      <m:t>𝑠</m:t>
                    </m:r>
                  </m:oMath>
                </a14:m>
                <a:r>
                  <a:rPr lang="en-US" sz="1400" dirty="0"/>
                  <a:t> and </a:t>
                </a:r>
                <a14:m>
                  <m:oMath xmlns:m="http://schemas.openxmlformats.org/officeDocument/2006/math">
                    <m:r>
                      <a:rPr lang="en-US" sz="1400" i="1" dirty="0" smtClean="0">
                        <a:latin typeface="Cambria Math" panose="02040503050406030204" pitchFamily="18" charset="0"/>
                      </a:rPr>
                      <m:t>𝑎</m:t>
                    </m:r>
                  </m:oMath>
                </a14:m>
                <a:r>
                  <a:rPr lang="en-US" sz="1400" dirty="0"/>
                  <a:t>.</a:t>
                </a:r>
              </a:p>
              <a:p>
                <a:pPr marL="0" indent="0">
                  <a:buNone/>
                </a:pPr>
                <a:endParaRPr lang="en-US" sz="1400" dirty="0"/>
              </a:p>
              <a:p>
                <a:pPr marL="0" indent="0">
                  <a:buNone/>
                </a:pPr>
                <a:r>
                  <a:rPr lang="en-US" sz="1400" dirty="0"/>
                  <a:t>Using this algorithm, the agent estimates converge in the limit to the actual </a:t>
                </a:r>
                <a14:m>
                  <m:oMath xmlns:m="http://schemas.openxmlformats.org/officeDocument/2006/math">
                    <m:r>
                      <a:rPr lang="en-US" sz="1400" i="1" dirty="0" smtClean="0">
                        <a:latin typeface="Cambria Math" panose="02040503050406030204" pitchFamily="18" charset="0"/>
                      </a:rPr>
                      <m:t>𝑄</m:t>
                    </m:r>
                  </m:oMath>
                </a14:m>
                <a:r>
                  <a:rPr lang="en-US" sz="1400" dirty="0"/>
                  <a:t> function, provided the system can be modeled as a deterministic MDP, </a:t>
                </a:r>
                <a14:m>
                  <m:oMath xmlns:m="http://schemas.openxmlformats.org/officeDocument/2006/math">
                    <m:r>
                      <a:rPr lang="en-US" sz="1400" i="1" dirty="0" smtClean="0">
                        <a:latin typeface="Cambria Math" panose="02040503050406030204" pitchFamily="18" charset="0"/>
                      </a:rPr>
                      <m:t>𝑟</m:t>
                    </m:r>
                  </m:oMath>
                </a14:m>
                <a:r>
                  <a:rPr lang="en-US" sz="1400" dirty="0"/>
                  <a:t> is bounded, and actions are chosen so that every state-action pair is visited infinitely often.</a:t>
                </a:r>
              </a:p>
              <a:p>
                <a:pPr marL="0" indent="0">
                  <a:buNone/>
                </a:pPr>
                <a:endParaRPr lang="en-US" sz="1400" dirty="0"/>
              </a:p>
              <a:p>
                <a:pPr marL="0" indent="0">
                  <a:buNone/>
                </a:pPr>
                <a:r>
                  <a:rPr lang="en-US" sz="1400" dirty="0"/>
                  <a:t>Rewards need to be always positive.</a:t>
                </a:r>
              </a:p>
            </p:txBody>
          </p:sp>
        </mc:Choice>
        <mc:Fallback>
          <p:sp>
            <p:nvSpPr>
              <p:cNvPr id="3" name="Content Placeholder 2">
                <a:extLst>
                  <a:ext uri="{FF2B5EF4-FFF2-40B4-BE49-F238E27FC236}">
                    <a16:creationId xmlns:a16="http://schemas.microsoft.com/office/drawing/2014/main" id="{42B057DE-88EE-C944-9CA9-86B60772E657}"/>
                  </a:ext>
                </a:extLst>
              </p:cNvPr>
              <p:cNvSpPr>
                <a:spLocks noGrp="1" noRot="1" noChangeAspect="1" noMove="1" noResize="1" noEditPoints="1" noAdjustHandles="1" noChangeArrowheads="1" noChangeShapeType="1" noTextEdit="1"/>
              </p:cNvSpPr>
              <p:nvPr>
                <p:ph idx="1"/>
              </p:nvPr>
            </p:nvSpPr>
            <p:spPr>
              <a:xfrm>
                <a:off x="440267" y="1052736"/>
                <a:ext cx="11319933" cy="5400600"/>
              </a:xfrm>
              <a:blipFill>
                <a:blip r:embed="rId2"/>
                <a:stretch>
                  <a:fillRect l="-112" r="-448"/>
                </a:stretch>
              </a:blipFill>
            </p:spPr>
            <p:txBody>
              <a:bodyPr/>
              <a:lstStyle/>
              <a:p>
                <a:r>
                  <a:rPr lang="en-US">
                    <a:noFill/>
                  </a:rPr>
                  <a:t> </a:t>
                </a:r>
              </a:p>
            </p:txBody>
          </p:sp>
        </mc:Fallback>
      </mc:AlternateContent>
    </p:spTree>
    <p:extLst>
      <p:ext uri="{BB962C8B-B14F-4D97-AF65-F5344CB8AC3E}">
        <p14:creationId xmlns:p14="http://schemas.microsoft.com/office/powerpoint/2010/main" val="2503160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CA04-5DB6-4D44-8BCB-48859C09ECA4}"/>
              </a:ext>
            </a:extLst>
          </p:cNvPr>
          <p:cNvSpPr>
            <a:spLocks noGrp="1"/>
          </p:cNvSpPr>
          <p:nvPr>
            <p:ph type="title"/>
          </p:nvPr>
        </p:nvSpPr>
        <p:spPr/>
        <p:txBody>
          <a:bodyPr/>
          <a:lstStyle/>
          <a:p>
            <a:r>
              <a:rPr lang="en-US" dirty="0"/>
              <a:t>A Grid World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80E7CE-52CC-C743-83A3-8B9446694A9E}"/>
                  </a:ext>
                </a:extLst>
              </p:cNvPr>
              <p:cNvSpPr>
                <a:spLocks noGrp="1"/>
              </p:cNvSpPr>
              <p:nvPr>
                <p:ph idx="1"/>
              </p:nvPr>
            </p:nvSpPr>
            <p:spPr>
              <a:xfrm>
                <a:off x="440267" y="1052736"/>
                <a:ext cx="8896093" cy="4967065"/>
              </a:xfrm>
            </p:spPr>
            <p:txBody>
              <a:bodyPr/>
              <a:lstStyle/>
              <a:p>
                <a:pPr marL="0" indent="0">
                  <a:buNone/>
                </a:pPr>
                <a:r>
                  <a:rPr lang="en-US" sz="1400" dirty="0"/>
                  <a:t>The impostor (agent) always starts from the top left corner, and </a:t>
                </a:r>
                <a:br>
                  <a:rPr lang="en-US" sz="1400" dirty="0"/>
                </a:br>
                <a:r>
                  <a:rPr lang="en-US" sz="1400" dirty="0"/>
                  <a:t>its goal is to reach the vent (goal) bottom right corner. </a:t>
                </a:r>
              </a:p>
              <a:p>
                <a:pPr marL="0" indent="0">
                  <a:buNone/>
                </a:pPr>
                <a:br>
                  <a:rPr lang="en-US" sz="1400" dirty="0"/>
                </a:br>
                <a:r>
                  <a:rPr lang="en-US" sz="1400" dirty="0"/>
                  <a:t>Environment:</a:t>
                </a:r>
                <a:endParaRPr lang="en-US" sz="1800" dirty="0"/>
              </a:p>
              <a:p>
                <a:pPr marL="0" indent="0">
                  <a:buNone/>
                </a:pP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GridWold</a:t>
                </a:r>
                <a:r>
                  <a:rPr lang="en-GB" sz="1200" dirty="0">
                    <a:latin typeface="Consolas" panose="020B0609020204030204" pitchFamily="49" charset="0"/>
                    <a:cs typeface="Consolas" panose="020B0609020204030204" pitchFamily="49" charset="0"/>
                  </a:rPr>
                  <a:t>(env):</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a:solidFill>
                      <a:srgbClr val="CC7832"/>
                    </a:solidFill>
                    <a:latin typeface="Consolas" panose="020B0609020204030204" pitchFamily="49" charset="0"/>
                    <a:cs typeface="Consolas" panose="020B0609020204030204" pitchFamily="49" charset="0"/>
                  </a:rPr>
                  <a:t>def </a:t>
                </a:r>
                <a:r>
                  <a:rPr lang="en-GB" sz="1200" dirty="0">
                    <a:solidFill>
                      <a:srgbClr val="B200B2"/>
                    </a:solidFill>
                    <a:latin typeface="Consolas" panose="020B0609020204030204" pitchFamily="49" charset="0"/>
                    <a:cs typeface="Consolas" panose="020B0609020204030204" pitchFamily="49" charset="0"/>
                  </a:rPr>
                  <a:t>__</a:t>
                </a:r>
                <a:r>
                  <a:rPr lang="en-GB" sz="1200" dirty="0" err="1">
                    <a:solidFill>
                      <a:srgbClr val="B200B2"/>
                    </a:solidFill>
                    <a:latin typeface="Consolas" panose="020B0609020204030204" pitchFamily="49" charset="0"/>
                    <a:cs typeface="Consolas" panose="020B0609020204030204" pitchFamily="49" charset="0"/>
                  </a:rPr>
                  <a:t>init</a:t>
                </a:r>
                <a:r>
                  <a:rPr lang="en-GB" sz="1200" dirty="0">
                    <a:solidFill>
                      <a:srgbClr val="B200B2"/>
                    </a:solidFill>
                    <a:latin typeface="Consolas" panose="020B0609020204030204" pitchFamily="49" charset="0"/>
                    <a:cs typeface="Consolas" panose="020B0609020204030204" pitchFamily="49" charset="0"/>
                  </a:rPr>
                  <a:t>__</a:t>
                </a:r>
                <a:r>
                  <a:rPr lang="en-GB" sz="1200" dirty="0">
                    <a:latin typeface="Consolas" panose="020B0609020204030204" pitchFamily="49" charset="0"/>
                    <a:cs typeface="Consolas" panose="020B0609020204030204" pitchFamily="49" charset="0"/>
                  </a:rPr>
                  <a:t>(</a:t>
                </a:r>
                <a:r>
                  <a:rPr lang="en-GB" sz="1200" dirty="0">
                    <a:solidFill>
                      <a:srgbClr val="94558D"/>
                    </a:solidFill>
                    <a:latin typeface="Consolas" panose="020B0609020204030204" pitchFamily="49" charset="0"/>
                    <a:cs typeface="Consolas" panose="020B0609020204030204" pitchFamily="49" charset="0"/>
                  </a:rPr>
                  <a:t>self, </a:t>
                </a:r>
                <a:r>
                  <a:rPr lang="en-GB" sz="1200" dirty="0">
                    <a:latin typeface="Consolas" panose="020B0609020204030204" pitchFamily="49" charset="0"/>
                    <a:cs typeface="Consolas" panose="020B0609020204030204" pitchFamily="49" charset="0"/>
                  </a:rPr>
                  <a:t>n</a:t>
                </a:r>
                <a:r>
                  <a:rPr lang="en-GB" sz="1200" dirty="0">
                    <a:solidFill>
                      <a:srgbClr val="CC7832"/>
                    </a:solidFill>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init_pos</a:t>
                </a:r>
                <a:r>
                  <a:rPr lang="en-GB" sz="1200" dirty="0">
                    <a:latin typeface="Consolas" panose="020B0609020204030204" pitchFamily="49" charset="0"/>
                    <a:cs typeface="Consolas" panose="020B0609020204030204" pitchFamily="49" charset="0"/>
                  </a:rPr>
                  <a:t>=(</a:t>
                </a:r>
                <a:r>
                  <a:rPr lang="en-GB" sz="1200" dirty="0">
                    <a:solidFill>
                      <a:srgbClr val="6897BB"/>
                    </a:solidFill>
                    <a:latin typeface="Consolas" panose="020B0609020204030204" pitchFamily="49" charset="0"/>
                    <a:cs typeface="Consolas" panose="020B0609020204030204" pitchFamily="49" charset="0"/>
                  </a:rPr>
                  <a:t>0</a:t>
                </a:r>
                <a:r>
                  <a:rPr lang="en-GB" sz="1200" dirty="0">
                    <a:solidFill>
                      <a:srgbClr val="CC7832"/>
                    </a:solidFill>
                    <a:latin typeface="Consolas" panose="020B0609020204030204" pitchFamily="49" charset="0"/>
                    <a:cs typeface="Consolas" panose="020B0609020204030204" pitchFamily="49" charset="0"/>
                  </a:rPr>
                  <a:t>, </a:t>
                </a:r>
                <a:r>
                  <a:rPr lang="en-GB" sz="1200" dirty="0">
                    <a:solidFill>
                      <a:srgbClr val="6897BB"/>
                    </a:solidFill>
                    <a:latin typeface="Consolas" panose="020B0609020204030204" pitchFamily="49" charset="0"/>
                    <a:cs typeface="Consolas" panose="020B0609020204030204" pitchFamily="49" charset="0"/>
                  </a:rPr>
                  <a:t>0</a:t>
                </a:r>
                <a:r>
                  <a:rPr lang="en-GB" sz="1200" dirty="0">
                    <a:latin typeface="Consolas" panose="020B0609020204030204" pitchFamily="49" charset="0"/>
                    <a:cs typeface="Consolas" panose="020B0609020204030204" pitchFamily="49" charset="0"/>
                  </a:rPr>
                  <a:t>)</a:t>
                </a:r>
                <a:r>
                  <a:rPr lang="en-GB" sz="1200" dirty="0">
                    <a:solidFill>
                      <a:srgbClr val="CC7832"/>
                    </a:solidFill>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target_pos</a:t>
                </a:r>
                <a:r>
                  <a:rPr lang="en-GB" sz="1200" dirty="0">
                    <a:latin typeface="Consolas" panose="020B0609020204030204" pitchFamily="49" charset="0"/>
                    <a:cs typeface="Consolas" panose="020B0609020204030204" pitchFamily="49" charset="0"/>
                  </a:rPr>
                  <a:t>=(n-</a:t>
                </a:r>
                <a:r>
                  <a:rPr lang="en-GB" sz="1200" dirty="0">
                    <a:solidFill>
                      <a:srgbClr val="6897BB"/>
                    </a:solidFill>
                    <a:latin typeface="Consolas" panose="020B0609020204030204" pitchFamily="49" charset="0"/>
                    <a:cs typeface="Consolas" panose="020B0609020204030204" pitchFamily="49" charset="0"/>
                  </a:rPr>
                  <a:t>1</a:t>
                </a:r>
                <a:r>
                  <a:rPr lang="en-GB" sz="1200" dirty="0">
                    <a:solidFill>
                      <a:srgbClr val="CC7832"/>
                    </a:solidFill>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n-</a:t>
                </a:r>
                <a:r>
                  <a:rPr lang="en-GB" sz="1200" dirty="0">
                    <a:solidFill>
                      <a:srgbClr val="6897BB"/>
                    </a:solidFill>
                    <a:latin typeface="Consolas" panose="020B0609020204030204" pitchFamily="49" charset="0"/>
                    <a:cs typeface="Consolas" panose="020B0609020204030204" pitchFamily="49" charset="0"/>
                  </a:rPr>
                  <a:t>1</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a:solidFill>
                      <a:srgbClr val="CC7832"/>
                    </a:solidFill>
                    <a:latin typeface="Consolas" panose="020B0609020204030204" pitchFamily="49" charset="0"/>
                    <a:cs typeface="Consolas" panose="020B0609020204030204" pitchFamily="49" charset="0"/>
                  </a:rPr>
                  <a:t>def </a:t>
                </a:r>
                <a:r>
                  <a:rPr lang="en-GB" sz="1200" dirty="0" err="1">
                    <a:solidFill>
                      <a:srgbClr val="FFC66D"/>
                    </a:solidFill>
                    <a:latin typeface="Consolas" panose="020B0609020204030204" pitchFamily="49" charset="0"/>
                    <a:cs typeface="Consolas" panose="020B0609020204030204" pitchFamily="49" charset="0"/>
                  </a:rPr>
                  <a:t>get_available_actions</a:t>
                </a:r>
                <a:r>
                  <a:rPr lang="en-GB" sz="1200" dirty="0">
                    <a:latin typeface="Consolas" panose="020B0609020204030204" pitchFamily="49" charset="0"/>
                    <a:cs typeface="Consolas" panose="020B0609020204030204" pitchFamily="49" charset="0"/>
                  </a:rPr>
                  <a:t>(</a:t>
                </a:r>
                <a:r>
                  <a:rPr lang="en-GB" sz="1200" dirty="0">
                    <a:solidFill>
                      <a:srgbClr val="94558D"/>
                    </a:solidFill>
                    <a:latin typeface="Consolas" panose="020B0609020204030204" pitchFamily="49" charset="0"/>
                    <a:cs typeface="Consolas" panose="020B0609020204030204" pitchFamily="49" charset="0"/>
                  </a:rPr>
                  <a:t>self</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a:solidFill>
                      <a:srgbClr val="CC7832"/>
                    </a:solidFill>
                    <a:latin typeface="Consolas" panose="020B0609020204030204" pitchFamily="49" charset="0"/>
                    <a:cs typeface="Consolas" panose="020B0609020204030204" pitchFamily="49" charset="0"/>
                  </a:rPr>
                  <a:t>def </a:t>
                </a:r>
                <a:r>
                  <a:rPr lang="en-GB" sz="1200" dirty="0">
                    <a:solidFill>
                      <a:srgbClr val="FFC66D"/>
                    </a:solidFill>
                    <a:latin typeface="Consolas" panose="020B0609020204030204" pitchFamily="49" charset="0"/>
                    <a:cs typeface="Consolas" panose="020B0609020204030204" pitchFamily="49" charset="0"/>
                  </a:rPr>
                  <a:t>step</a:t>
                </a:r>
                <a:r>
                  <a:rPr lang="en-GB" sz="1200" dirty="0">
                    <a:latin typeface="Consolas" panose="020B0609020204030204" pitchFamily="49" charset="0"/>
                    <a:cs typeface="Consolas" panose="020B0609020204030204" pitchFamily="49" charset="0"/>
                  </a:rPr>
                  <a:t>(</a:t>
                </a:r>
                <a:r>
                  <a:rPr lang="en-GB" sz="1200" dirty="0">
                    <a:solidFill>
                      <a:srgbClr val="94558D"/>
                    </a:solidFill>
                    <a:latin typeface="Consolas" panose="020B0609020204030204" pitchFamily="49" charset="0"/>
                    <a:cs typeface="Consolas" panose="020B0609020204030204" pitchFamily="49" charset="0"/>
                  </a:rPr>
                  <a:t>self</a:t>
                </a:r>
                <a:r>
                  <a:rPr lang="en-GB" sz="1200" dirty="0">
                    <a:solidFill>
                      <a:srgbClr val="CC7832"/>
                    </a:solidFill>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action:</a:t>
                </a:r>
                <a:r>
                  <a:rPr lang="en-GB" sz="1200" dirty="0" err="1">
                    <a:solidFill>
                      <a:srgbClr val="8888C6"/>
                    </a:solidFill>
                    <a:latin typeface="Consolas" panose="020B0609020204030204" pitchFamily="49" charset="0"/>
                    <a:cs typeface="Consolas" panose="020B0609020204030204" pitchFamily="49" charset="0"/>
                  </a:rPr>
                  <a:t>str</a:t>
                </a:r>
                <a:r>
                  <a:rPr lang="en-GB" sz="1200" dirty="0">
                    <a:latin typeface="Consolas" panose="020B0609020204030204" pitchFamily="49" charset="0"/>
                    <a:cs typeface="Consolas" panose="020B0609020204030204" pitchFamily="49" charset="0"/>
                  </a:rPr>
                  <a:t>): </a:t>
                </a:r>
                <a:r>
                  <a:rPr lang="en-GB" sz="1200" dirty="0">
                    <a:solidFill>
                      <a:schemeClr val="bg1">
                        <a:lumMod val="50000"/>
                      </a:schemeClr>
                    </a:solidFill>
                    <a:latin typeface="Consolas" panose="020B0609020204030204" pitchFamily="49" charset="0"/>
                    <a:cs typeface="Consolas" panose="020B0609020204030204" pitchFamily="49" charset="0"/>
                  </a:rPr>
                  <a:t># returns </a:t>
                </a:r>
                <a:r>
                  <a:rPr lang="en-GB" sz="1200" dirty="0" err="1">
                    <a:solidFill>
                      <a:schemeClr val="bg1">
                        <a:lumMod val="50000"/>
                      </a:schemeClr>
                    </a:solidFill>
                    <a:latin typeface="Consolas" panose="020B0609020204030204" pitchFamily="49" charset="0"/>
                    <a:cs typeface="Consolas" panose="020B0609020204030204" pitchFamily="49" charset="0"/>
                  </a:rPr>
                  <a:t>self.pos</a:t>
                </a:r>
                <a:r>
                  <a:rPr lang="en-GB" sz="1200" dirty="0">
                    <a:solidFill>
                      <a:schemeClr val="bg1">
                        <a:lumMod val="50000"/>
                      </a:schemeClr>
                    </a:solidFill>
                    <a:latin typeface="Consolas" panose="020B0609020204030204" pitchFamily="49" charset="0"/>
                    <a:cs typeface="Consolas" panose="020B0609020204030204" pitchFamily="49" charset="0"/>
                  </a:rPr>
                  <a:t> and reward (0 for any square, but 100 the goal)</a:t>
                </a:r>
                <a:br>
                  <a:rPr lang="en-GB" sz="1200" dirty="0">
                    <a:solidFill>
                      <a:schemeClr val="bg1">
                        <a:lumMod val="50000"/>
                      </a:schemeClr>
                    </a:solidFill>
                    <a:latin typeface="Consolas" panose="020B0609020204030204" pitchFamily="49" charset="0"/>
                    <a:cs typeface="Consolas" panose="020B0609020204030204" pitchFamily="49" charset="0"/>
                  </a:rPr>
                </a:br>
                <a:endParaRPr lang="en-US" sz="1200" dirty="0">
                  <a:solidFill>
                    <a:schemeClr val="bg1">
                      <a:lumMod val="50000"/>
                    </a:schemeClr>
                  </a:solidFill>
                  <a:latin typeface="Consolas" panose="020B0609020204030204" pitchFamily="49" charset="0"/>
                  <a:cs typeface="Consolas" panose="020B0609020204030204" pitchFamily="49" charset="0"/>
                </a:endParaRPr>
              </a:p>
              <a:p>
                <a:pPr marL="0" indent="0">
                  <a:buNone/>
                </a:pPr>
                <a:r>
                  <a:rPr lang="en-US" sz="1400" dirty="0"/>
                  <a:t>Agent at each </a:t>
                </a:r>
                <a14:m>
                  <m:oMath xmlns:m="http://schemas.openxmlformats.org/officeDocument/2006/math">
                    <m:r>
                      <a:rPr lang="en-US" sz="1400" i="1" dirty="0" smtClean="0">
                        <a:latin typeface="Cambria Math" panose="02040503050406030204" pitchFamily="18" charset="0"/>
                      </a:rPr>
                      <m:t>𝑡</m:t>
                    </m:r>
                  </m:oMath>
                </a14:m>
                <a:r>
                  <a:rPr lang="en-US" sz="1400" dirty="0"/>
                  <a:t>:</a:t>
                </a:r>
              </a:p>
              <a:p>
                <a:pPr marL="0" indent="0">
                  <a:buNone/>
                </a:pPr>
                <a:r>
                  <a:rPr lang="en-US"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available_actions</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env.get_available_actions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action = </a:t>
                </a:r>
                <a:r>
                  <a:rPr lang="en-GB" sz="1200" dirty="0" err="1">
                    <a:latin typeface="Consolas" panose="020B0609020204030204" pitchFamily="49" charset="0"/>
                    <a:cs typeface="Consolas" panose="020B0609020204030204" pitchFamily="49" charset="0"/>
                  </a:rPr>
                  <a:t>key_with_max_value</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action_probs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pos</a:t>
                </a:r>
                <a:r>
                  <a:rPr lang="en-GB" sz="1200" dirty="0">
                    <a:solidFill>
                      <a:srgbClr val="CC7832"/>
                    </a:solidFill>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reward = </a:t>
                </a:r>
                <a:r>
                  <a:rPr lang="en-GB" sz="1200" dirty="0" err="1">
                    <a:latin typeface="Consolas" panose="020B0609020204030204" pitchFamily="49" charset="0"/>
                    <a:cs typeface="Consolas" panose="020B0609020204030204" pitchFamily="49" charset="0"/>
                  </a:rPr>
                  <a:t>env.step</a:t>
                </a:r>
                <a:r>
                  <a:rPr lang="en-GB" sz="1200" dirty="0">
                    <a:latin typeface="Consolas" panose="020B0609020204030204" pitchFamily="49" charset="0"/>
                    <a:cs typeface="Consolas" panose="020B0609020204030204" pitchFamily="49" charset="0"/>
                  </a:rPr>
                  <a:t>(action)</a:t>
                </a:r>
              </a:p>
              <a:p>
                <a:pPr marL="0" indent="0">
                  <a:buNone/>
                </a:pP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action_probs</a:t>
                </a:r>
                <a:r>
                  <a:rPr lang="en-GB" sz="1200" dirty="0">
                    <a:latin typeface="Consolas" panose="020B0609020204030204" pitchFamily="49" charset="0"/>
                    <a:cs typeface="Consolas" panose="020B0609020204030204" pitchFamily="49" charset="0"/>
                  </a:rPr>
                  <a:t>[action] = </a:t>
                </a:r>
                <a:r>
                  <a:rPr lang="en-GB" sz="1200" dirty="0" err="1">
                    <a:latin typeface="Consolas" panose="020B0609020204030204" pitchFamily="49" charset="0"/>
                    <a:cs typeface="Consolas" panose="020B0609020204030204" pitchFamily="49" charset="0"/>
                  </a:rPr>
                  <a:t>q_table</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pos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action_probs</a:t>
                </a:r>
                <a:r>
                  <a:rPr lang="en-GB" sz="1200" dirty="0">
                    <a:latin typeface="Consolas" panose="020B0609020204030204" pitchFamily="49" charset="0"/>
                    <a:cs typeface="Consolas" panose="020B0609020204030204" pitchFamily="49" charset="0"/>
                  </a:rPr>
                  <a:t>[action] = reward + l * </a:t>
                </a:r>
                <a:r>
                  <a:rPr lang="en-GB" sz="1200" dirty="0">
                    <a:solidFill>
                      <a:srgbClr val="8888C6"/>
                    </a:solidFill>
                    <a:latin typeface="Consolas" panose="020B0609020204030204" pitchFamily="49" charset="0"/>
                    <a:cs typeface="Consolas" panose="020B0609020204030204" pitchFamily="49" charset="0"/>
                  </a:rPr>
                  <a:t>max</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q_table</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pos</a:t>
                </a:r>
                <a:r>
                  <a:rPr lang="en-GB" sz="1200" dirty="0">
                    <a:latin typeface="Consolas" panose="020B0609020204030204" pitchFamily="49" charset="0"/>
                    <a:cs typeface="Consolas" panose="020B0609020204030204" pitchFamily="49" charset="0"/>
                  </a:rPr>
                  <a:t>].values())</a:t>
                </a:r>
              </a:p>
              <a:p>
                <a:pPr marL="0" indent="0">
                  <a:buNone/>
                </a:pPr>
                <a:endParaRPr lang="en-GB" sz="1200" dirty="0">
                  <a:latin typeface="Consolas" panose="020B0609020204030204" pitchFamily="49" charset="0"/>
                  <a:cs typeface="Consolas" panose="020B0609020204030204" pitchFamily="49" charset="0"/>
                </a:endParaRPr>
              </a:p>
              <a:p>
                <a:pPr marL="228600" indent="-228600">
                  <a:buFont typeface="+mj-lt"/>
                  <a:buAutoNum type="arabicPeriod"/>
                </a:pPr>
                <a:r>
                  <a:rPr lang="en-US" sz="1400" dirty="0"/>
                  <a:t>We start by initializing the </a:t>
                </a:r>
                <a:r>
                  <a:rPr lang="en-GB" sz="1400" dirty="0" err="1">
                    <a:latin typeface="Consolas" panose="020B0609020204030204" pitchFamily="49" charset="0"/>
                    <a:cs typeface="Consolas" panose="020B0609020204030204" pitchFamily="49" charset="0"/>
                  </a:rPr>
                  <a:t>q_table</a:t>
                </a:r>
                <a:r>
                  <a:rPr lang="en-US" sz="1400" dirty="0"/>
                  <a:t> with each position and possible actions with zeros;</a:t>
                </a:r>
              </a:p>
              <a:p>
                <a:pPr marL="228600" indent="-228600">
                  <a:buFont typeface="+mj-lt"/>
                  <a:buAutoNum type="arabicPeriod"/>
                </a:pPr>
                <a:r>
                  <a:rPr lang="en-US" sz="1400" dirty="0"/>
                  <a:t>The agent available actions are: 'down' and 'right'; We then randomly sample one action.</a:t>
                </a:r>
              </a:p>
              <a:p>
                <a:pPr marL="228600" indent="-228600">
                  <a:buFont typeface="+mj-lt"/>
                  <a:buAutoNum type="arabicPeriod"/>
                </a:pPr>
                <a:r>
                  <a:rPr lang="en-US" sz="1400" dirty="0"/>
                  <a:t>The agent performs the selected action, and the environment returns a reward.</a:t>
                </a:r>
              </a:p>
              <a:p>
                <a:pPr marL="228600" indent="-228600">
                  <a:buFont typeface="+mj-lt"/>
                  <a:buAutoNum type="arabicPeriod"/>
                </a:pPr>
                <a:r>
                  <a:rPr lang="en-US" sz="1400" dirty="0"/>
                  <a:t>We then update the </a:t>
                </a:r>
                <a:r>
                  <a:rPr lang="en-GB" sz="1400" dirty="0" err="1">
                    <a:latin typeface="Consolas" panose="020B0609020204030204" pitchFamily="49" charset="0"/>
                    <a:cs typeface="Consolas" panose="020B0609020204030204" pitchFamily="49" charset="0"/>
                  </a:rPr>
                  <a:t>q_table</a:t>
                </a:r>
                <a:r>
                  <a:rPr lang="en-US" sz="1400" dirty="0"/>
                  <a:t> with the received reward.</a:t>
                </a:r>
              </a:p>
              <a:p>
                <a:pPr marL="228600" indent="-228600">
                  <a:buFont typeface="+mj-lt"/>
                  <a:buAutoNum type="arabicPeriod"/>
                </a:pPr>
                <a:endParaRPr lang="en-US" sz="1400" dirty="0"/>
              </a:p>
              <a:p>
                <a:pPr marL="0" indent="0">
                  <a:buNone/>
                </a:pPr>
                <a:r>
                  <a:rPr lang="en-US" sz="1400" dirty="0"/>
                  <a:t>Notice that at the beginning the only square that returns a reward is the square with the vent.</a:t>
                </a:r>
              </a:p>
              <a:p>
                <a:pPr marL="0" indent="0">
                  <a:buNone/>
                </a:pPr>
                <a:endParaRPr lang="en-US" sz="1200" dirty="0"/>
              </a:p>
            </p:txBody>
          </p:sp>
        </mc:Choice>
        <mc:Fallback>
          <p:sp>
            <p:nvSpPr>
              <p:cNvPr id="3" name="Content Placeholder 2">
                <a:extLst>
                  <a:ext uri="{FF2B5EF4-FFF2-40B4-BE49-F238E27FC236}">
                    <a16:creationId xmlns:a16="http://schemas.microsoft.com/office/drawing/2014/main" id="{9280E7CE-52CC-C743-83A3-8B9446694A9E}"/>
                  </a:ext>
                </a:extLst>
              </p:cNvPr>
              <p:cNvSpPr>
                <a:spLocks noGrp="1" noRot="1" noChangeAspect="1" noMove="1" noResize="1" noEditPoints="1" noAdjustHandles="1" noChangeArrowheads="1" noChangeShapeType="1" noTextEdit="1"/>
              </p:cNvSpPr>
              <p:nvPr>
                <p:ph idx="1"/>
              </p:nvPr>
            </p:nvSpPr>
            <p:spPr>
              <a:xfrm>
                <a:off x="440267" y="1052736"/>
                <a:ext cx="8896093" cy="4967065"/>
              </a:xfrm>
              <a:blipFill>
                <a:blip r:embed="rId2"/>
                <a:stretch>
                  <a:fillRect l="-142" t="-255" b="-51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C56F6E1-1DB9-9E48-A8B0-5D1D2A07ED49}"/>
              </a:ext>
            </a:extLst>
          </p:cNvPr>
          <p:cNvPicPr>
            <a:picLocks noChangeAspect="1"/>
          </p:cNvPicPr>
          <p:nvPr/>
        </p:nvPicPr>
        <p:blipFill>
          <a:blip r:embed="rId3"/>
          <a:stretch>
            <a:fillRect/>
          </a:stretch>
        </p:blipFill>
        <p:spPr>
          <a:xfrm>
            <a:off x="9480376" y="1124744"/>
            <a:ext cx="2133464" cy="2088232"/>
          </a:xfrm>
          <a:prstGeom prst="rect">
            <a:avLst/>
          </a:prstGeom>
        </p:spPr>
      </p:pic>
    </p:spTree>
    <p:extLst>
      <p:ext uri="{BB962C8B-B14F-4D97-AF65-F5344CB8AC3E}">
        <p14:creationId xmlns:p14="http://schemas.microsoft.com/office/powerpoint/2010/main" val="3651926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1FB6-DEFE-5440-AA01-7B2B37189A41}"/>
              </a:ext>
            </a:extLst>
          </p:cNvPr>
          <p:cNvSpPr>
            <a:spLocks noGrp="1"/>
          </p:cNvSpPr>
          <p:nvPr>
            <p:ph type="title"/>
          </p:nvPr>
        </p:nvSpPr>
        <p:spPr/>
        <p:txBody>
          <a:bodyPr/>
          <a:lstStyle/>
          <a:p>
            <a:r>
              <a:rPr lang="en-US" dirty="0"/>
              <a:t>Practical Issues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F71327-2A4F-0745-B66B-FD5A6C97F679}"/>
                  </a:ext>
                </a:extLst>
              </p:cNvPr>
              <p:cNvSpPr>
                <a:spLocks noGrp="1"/>
              </p:cNvSpPr>
              <p:nvPr>
                <p:ph idx="1"/>
              </p:nvPr>
            </p:nvSpPr>
            <p:spPr/>
            <p:txBody>
              <a:bodyPr anchor="ctr"/>
              <a:lstStyle/>
              <a:p>
                <a:pPr marL="0" indent="0">
                  <a:buNone/>
                </a:pPr>
                <a:r>
                  <a:rPr lang="en-US" sz="2000" dirty="0"/>
                  <a:t>The algorithm will converge to the true </a:t>
                </a:r>
                <a14:m>
                  <m:oMath xmlns:m="http://schemas.openxmlformats.org/officeDocument/2006/math">
                    <m:r>
                      <a:rPr lang="en-US" sz="2000" i="1" dirty="0" smtClean="0">
                        <a:latin typeface="Cambria Math" panose="02040503050406030204" pitchFamily="18" charset="0"/>
                      </a:rPr>
                      <m:t>𝑄</m:t>
                    </m:r>
                  </m:oMath>
                </a14:m>
                <a:r>
                  <a:rPr lang="en-US" sz="2000" dirty="0"/>
                  <a:t>-values if each action is taken </a:t>
                </a:r>
                <a:r>
                  <a:rPr lang="en-US" sz="2000" b="1" dirty="0"/>
                  <a:t>infinitely many times</a:t>
                </a:r>
                <a:r>
                  <a:rPr lang="en-US" sz="2000" dirty="0"/>
                  <a:t>. However, if the agent takes always the action that maximizes its reward, this will not happen.</a:t>
                </a:r>
              </a:p>
              <a:p>
                <a:pPr marL="0" indent="0">
                  <a:buNone/>
                </a:pPr>
                <a:endParaRPr lang="en-US" sz="2000" dirty="0"/>
              </a:p>
              <a:p>
                <a:pPr marL="0" indent="0">
                  <a:buNone/>
                </a:pPr>
                <a:r>
                  <a:rPr lang="en-US" sz="2000" dirty="0"/>
                  <a:t>To overcome this issue, we can use a probabilistic approach to select actions. Actions with higher </a:t>
                </a:r>
                <a14:m>
                  <m:oMath xmlns:m="http://schemas.openxmlformats.org/officeDocument/2006/math">
                    <m:r>
                      <a:rPr lang="en-US" sz="2000" i="1" dirty="0" smtClean="0">
                        <a:latin typeface="Cambria Math" panose="02040503050406030204" pitchFamily="18" charset="0"/>
                      </a:rPr>
                      <m:t>𝑄</m:t>
                    </m:r>
                  </m:oMath>
                </a14:m>
                <a:r>
                  <a:rPr lang="en-US" sz="2000" dirty="0"/>
                  <a:t> values are assigned higher probabilities:</a:t>
                </a:r>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US" sz="2000" i="1" dirty="0" smtClean="0">
                              <a:latin typeface="Cambria Math" panose="02040503050406030204" pitchFamily="18" charset="0"/>
                            </a:rPr>
                            <m:t>𝑎</m:t>
                          </m:r>
                        </m:e>
                        <m:sub>
                          <m:r>
                            <a:rPr lang="en-US" sz="2000" i="1" dirty="0" smtClean="0">
                              <a:latin typeface="Cambria Math" panose="02040503050406030204" pitchFamily="18" charset="0"/>
                            </a:rPr>
                            <m:t>𝑖</m:t>
                          </m:r>
                        </m:sub>
                      </m:sSub>
                      <m:r>
                        <a:rPr lang="en-US" sz="2000" i="1" dirty="0" smtClean="0">
                          <a:latin typeface="Cambria Math" panose="02040503050406030204" pitchFamily="18" charset="0"/>
                        </a:rPr>
                        <m:t>|</m:t>
                      </m:r>
                      <m:r>
                        <a:rPr lang="en-US" sz="2000" i="1" dirty="0" smtClean="0">
                          <a:latin typeface="Cambria Math" panose="02040503050406030204" pitchFamily="18" charset="0"/>
                        </a:rPr>
                        <m:t>𝑠</m:t>
                      </m:r>
                      <m:r>
                        <a:rPr lang="en-US" sz="2000" i="1" dirty="0" smtClean="0">
                          <a:latin typeface="Cambria Math" panose="02040503050406030204" pitchFamily="18" charset="0"/>
                        </a:rPr>
                        <m:t>)=</m:t>
                      </m:r>
                      <m:f>
                        <m:fPr>
                          <m:ctrlPr>
                            <a:rPr lang="en-GB" sz="2000" b="0" i="1" dirty="0" smtClean="0">
                              <a:latin typeface="Cambria Math" panose="02040503050406030204" pitchFamily="18" charset="0"/>
                            </a:rPr>
                          </m:ctrlPr>
                        </m:fPr>
                        <m:num>
                          <m:sSup>
                            <m:sSupPr>
                              <m:ctrlPr>
                                <a:rPr lang="en-GB" sz="2000" b="0" i="1" dirty="0" smtClean="0">
                                  <a:latin typeface="Cambria Math" panose="02040503050406030204" pitchFamily="18" charset="0"/>
                                </a:rPr>
                              </m:ctrlPr>
                            </m:sSupPr>
                            <m:e>
                              <m:r>
                                <a:rPr lang="en-GB" sz="2000" b="0" i="1" dirty="0" smtClean="0">
                                  <a:latin typeface="Cambria Math" panose="02040503050406030204" pitchFamily="18" charset="0"/>
                                </a:rPr>
                                <m:t>𝑘</m:t>
                              </m:r>
                            </m:e>
                            <m:sup>
                              <m:acc>
                                <m:accPr>
                                  <m:chr m:val="̂"/>
                                  <m:ctrlPr>
                                    <a:rPr lang="en-GB" sz="2000" b="0" i="1" dirty="0" smtClean="0">
                                      <a:latin typeface="Cambria Math" panose="02040503050406030204" pitchFamily="18" charset="0"/>
                                    </a:rPr>
                                  </m:ctrlPr>
                                </m:accPr>
                                <m:e>
                                  <m:r>
                                    <a:rPr lang="en-GB" sz="2000" b="0" i="1" dirty="0" smtClean="0">
                                      <a:latin typeface="Cambria Math" panose="02040503050406030204" pitchFamily="18" charset="0"/>
                                    </a:rPr>
                                    <m:t>𝑄</m:t>
                                  </m:r>
                                </m:e>
                              </m:acc>
                              <m:r>
                                <a:rPr lang="en-GB" sz="2000" b="0" i="1" dirty="0" smtClean="0">
                                  <a:latin typeface="Cambria Math" panose="02040503050406030204" pitchFamily="18" charset="0"/>
                                </a:rPr>
                                <m:t>(</m:t>
                              </m:r>
                              <m:r>
                                <a:rPr lang="en-GB" sz="2000" b="0" i="1" dirty="0" smtClean="0">
                                  <a:latin typeface="Cambria Math" panose="02040503050406030204" pitchFamily="18" charset="0"/>
                                </a:rPr>
                                <m:t>𝑠</m:t>
                              </m:r>
                              <m:r>
                                <a:rPr lang="en-GB" sz="2000" b="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𝑎</m:t>
                                  </m:r>
                                </m:e>
                                <m:sub>
                                  <m:r>
                                    <a:rPr lang="en-GB" sz="2000" b="0" i="1" dirty="0" smtClean="0">
                                      <a:latin typeface="Cambria Math" panose="02040503050406030204" pitchFamily="18" charset="0"/>
                                    </a:rPr>
                                    <m:t>𝑖</m:t>
                                  </m:r>
                                </m:sub>
                              </m:sSub>
                              <m:r>
                                <a:rPr lang="en-GB" sz="2000" b="0" i="1" dirty="0" smtClean="0">
                                  <a:latin typeface="Cambria Math" panose="02040503050406030204" pitchFamily="18" charset="0"/>
                                </a:rPr>
                                <m:t>)</m:t>
                              </m:r>
                            </m:sup>
                          </m:sSup>
                        </m:num>
                        <m:den>
                          <m:nary>
                            <m:naryPr>
                              <m:chr m:val="∑"/>
                              <m:supHide m:val="on"/>
                              <m:ctrlPr>
                                <a:rPr lang="en-GB" sz="2000" b="0" i="1" dirty="0" smtClean="0">
                                  <a:latin typeface="Cambria Math" panose="02040503050406030204" pitchFamily="18" charset="0"/>
                                </a:rPr>
                              </m:ctrlPr>
                            </m:naryPr>
                            <m:sub>
                              <m:r>
                                <m:rPr>
                                  <m:brk m:alnAt="7"/>
                                </m:rPr>
                                <a:rPr lang="en-GB" sz="2000" b="0" i="1" dirty="0" smtClean="0">
                                  <a:latin typeface="Cambria Math" panose="02040503050406030204" pitchFamily="18" charset="0"/>
                                </a:rPr>
                                <m:t>𝑗</m:t>
                              </m:r>
                            </m:sub>
                            <m:sup/>
                            <m:e>
                              <m:sSup>
                                <m:sSupPr>
                                  <m:ctrlPr>
                                    <a:rPr lang="en-GB" sz="2000" i="1" dirty="0">
                                      <a:latin typeface="Cambria Math" panose="02040503050406030204" pitchFamily="18" charset="0"/>
                                    </a:rPr>
                                  </m:ctrlPr>
                                </m:sSupPr>
                                <m:e>
                                  <m:r>
                                    <a:rPr lang="en-GB" sz="2000" i="1" dirty="0">
                                      <a:latin typeface="Cambria Math" panose="02040503050406030204" pitchFamily="18" charset="0"/>
                                    </a:rPr>
                                    <m:t>𝑘</m:t>
                                  </m:r>
                                </m:e>
                                <m:sup>
                                  <m:acc>
                                    <m:accPr>
                                      <m:chr m:val="̂"/>
                                      <m:ctrlPr>
                                        <a:rPr lang="en-GB" sz="2000" i="1" dirty="0">
                                          <a:latin typeface="Cambria Math" panose="02040503050406030204" pitchFamily="18" charset="0"/>
                                        </a:rPr>
                                      </m:ctrlPr>
                                    </m:accPr>
                                    <m:e>
                                      <m:r>
                                        <a:rPr lang="en-GB" sz="2000" i="1" dirty="0">
                                          <a:latin typeface="Cambria Math" panose="02040503050406030204" pitchFamily="18" charset="0"/>
                                        </a:rPr>
                                        <m:t>𝑄</m:t>
                                      </m:r>
                                    </m:e>
                                  </m:acc>
                                  <m:r>
                                    <a:rPr lang="en-GB" sz="2000" i="1" dirty="0">
                                      <a:latin typeface="Cambria Math" panose="02040503050406030204" pitchFamily="18" charset="0"/>
                                    </a:rPr>
                                    <m:t>(</m:t>
                                  </m:r>
                                  <m:r>
                                    <a:rPr lang="en-GB" sz="2000" i="1" dirty="0">
                                      <a:latin typeface="Cambria Math" panose="02040503050406030204" pitchFamily="18" charset="0"/>
                                    </a:rPr>
                                    <m:t>𝑠</m:t>
                                  </m:r>
                                  <m:r>
                                    <a:rPr lang="en-GB" sz="2000" i="1" dirty="0">
                                      <a:latin typeface="Cambria Math" panose="02040503050406030204" pitchFamily="18" charset="0"/>
                                    </a:rPr>
                                    <m:t>,</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𝑎</m:t>
                                      </m:r>
                                    </m:e>
                                    <m:sub>
                                      <m:r>
                                        <a:rPr lang="en-GB" sz="2000" b="0" i="1" dirty="0" smtClean="0">
                                          <a:latin typeface="Cambria Math" panose="02040503050406030204" pitchFamily="18" charset="0"/>
                                        </a:rPr>
                                        <m:t>𝑗</m:t>
                                      </m:r>
                                    </m:sub>
                                  </m:sSub>
                                  <m:r>
                                    <a:rPr lang="en-GB" sz="2000" i="1" dirty="0">
                                      <a:latin typeface="Cambria Math" panose="02040503050406030204" pitchFamily="18" charset="0"/>
                                    </a:rPr>
                                    <m:t>)</m:t>
                                  </m:r>
                                </m:sup>
                              </m:sSup>
                            </m:e>
                          </m:nary>
                        </m:den>
                      </m:f>
                    </m:oMath>
                  </m:oMathPara>
                </a14:m>
                <a:endParaRPr lang="en-US" sz="2000" dirty="0"/>
              </a:p>
              <a:p>
                <a:pPr marL="0" indent="0">
                  <a:buNone/>
                </a:pPr>
                <a14:m>
                  <m:oMath xmlns:m="http://schemas.openxmlformats.org/officeDocument/2006/math">
                    <m:r>
                      <a:rPr lang="en-US" sz="2000" i="1" dirty="0" smtClean="0">
                        <a:latin typeface="Cambria Math" panose="02040503050406030204" pitchFamily="18" charset="0"/>
                      </a:rPr>
                      <m:t>𝑘</m:t>
                    </m:r>
                    <m:r>
                      <a:rPr lang="en-US" sz="2000" i="1" dirty="0">
                        <a:latin typeface="Cambria Math" panose="02040503050406030204" pitchFamily="18" charset="0"/>
                      </a:rPr>
                      <m:t>&gt;0 </m:t>
                    </m:r>
                  </m:oMath>
                </a14:m>
                <a:r>
                  <a:rPr lang="en-US" sz="2000" dirty="0"/>
                  <a:t>constant: </a:t>
                </a:r>
              </a:p>
              <a:p>
                <a:r>
                  <a:rPr lang="en-US" sz="2000" dirty="0"/>
                  <a:t>larger values of </a:t>
                </a:r>
                <a14:m>
                  <m:oMath xmlns:m="http://schemas.openxmlformats.org/officeDocument/2006/math">
                    <m:r>
                      <a:rPr lang="en-US" sz="2000" i="1" dirty="0" smtClean="0">
                        <a:latin typeface="Cambria Math" panose="02040503050406030204" pitchFamily="18" charset="0"/>
                      </a:rPr>
                      <m:t>𝑘</m:t>
                    </m:r>
                  </m:oMath>
                </a14:m>
                <a:r>
                  <a:rPr lang="en-US" sz="2000" dirty="0"/>
                  <a:t> will assign higher probability values to actions with above average </a:t>
                </a:r>
                <a14:m>
                  <m:oMath xmlns:m="http://schemas.openxmlformats.org/officeDocument/2006/math">
                    <m:acc>
                      <m:accPr>
                        <m:chr m:val="̂"/>
                        <m:ctrlPr>
                          <a:rPr lang="en-US" sz="2000" i="1" smtClean="0">
                            <a:latin typeface="Cambria Math" panose="02040503050406030204" pitchFamily="18" charset="0"/>
                          </a:rPr>
                        </m:ctrlPr>
                      </m:accPr>
                      <m:e>
                        <m:r>
                          <a:rPr lang="en-GB" sz="2000" b="0" i="1" smtClean="0">
                            <a:latin typeface="Cambria Math" panose="02040503050406030204" pitchFamily="18" charset="0"/>
                          </a:rPr>
                          <m:t>𝑄</m:t>
                        </m:r>
                      </m:e>
                    </m:acc>
                  </m:oMath>
                </a14:m>
                <a:r>
                  <a:rPr lang="en-US" sz="2000" dirty="0"/>
                  <a:t>, causing the agent to </a:t>
                </a:r>
                <a:r>
                  <a:rPr lang="en-US" sz="2000" b="1" dirty="0"/>
                  <a:t>exploit</a:t>
                </a:r>
                <a:r>
                  <a:rPr lang="en-US" sz="2000" dirty="0"/>
                  <a:t> what it has learned, and seek actions it believes will maximize its reward;</a:t>
                </a:r>
              </a:p>
              <a:p>
                <a:r>
                  <a:rPr lang="en-US" sz="2000" dirty="0"/>
                  <a:t>lower values of </a:t>
                </a:r>
                <a14:m>
                  <m:oMath xmlns:m="http://schemas.openxmlformats.org/officeDocument/2006/math">
                    <m:r>
                      <a:rPr lang="en-US" sz="2000" i="1" dirty="0" smtClean="0">
                        <a:latin typeface="Cambria Math" panose="02040503050406030204" pitchFamily="18" charset="0"/>
                      </a:rPr>
                      <m:t>𝑘</m:t>
                    </m:r>
                  </m:oMath>
                </a14:m>
                <a:r>
                  <a:rPr lang="en-US" sz="2000" dirty="0"/>
                  <a:t>, </a:t>
                </a:r>
                <a:r>
                  <a:rPr lang="en-US" sz="2000" b="1" dirty="0"/>
                  <a:t>exploration</a:t>
                </a:r>
                <a:r>
                  <a:rPr lang="en-US" sz="2000" dirty="0"/>
                  <a:t> otherwise.</a:t>
                </a:r>
              </a:p>
              <a:p>
                <a:pPr marL="0" indent="0">
                  <a:buNone/>
                </a:pPr>
                <a:endParaRPr lang="en-US" sz="2000" dirty="0"/>
              </a:p>
              <a:p>
                <a:pPr marL="0" indent="0">
                  <a:buNone/>
                </a:pPr>
                <a:r>
                  <a:rPr lang="en-US" sz="2000" dirty="0"/>
                  <a:t>In some cases, </a:t>
                </a:r>
                <a14:m>
                  <m:oMath xmlns:m="http://schemas.openxmlformats.org/officeDocument/2006/math">
                    <m:r>
                      <a:rPr lang="en-US" sz="2000" i="1" dirty="0" smtClean="0">
                        <a:latin typeface="Cambria Math" panose="02040503050406030204" pitchFamily="18" charset="0"/>
                      </a:rPr>
                      <m:t>𝑘</m:t>
                    </m:r>
                  </m:oMath>
                </a14:m>
                <a:r>
                  <a:rPr lang="en-US" sz="2000" dirty="0"/>
                  <a:t> is varied with the number of iterations so that the agent favors exploration during early stages of learning.</a:t>
                </a:r>
              </a:p>
            </p:txBody>
          </p:sp>
        </mc:Choice>
        <mc:Fallback>
          <p:sp>
            <p:nvSpPr>
              <p:cNvPr id="3" name="Content Placeholder 2">
                <a:extLst>
                  <a:ext uri="{FF2B5EF4-FFF2-40B4-BE49-F238E27FC236}">
                    <a16:creationId xmlns:a16="http://schemas.microsoft.com/office/drawing/2014/main" id="{90F71327-2A4F-0745-B66B-FD5A6C97F679}"/>
                  </a:ext>
                </a:extLst>
              </p:cNvPr>
              <p:cNvSpPr>
                <a:spLocks noGrp="1" noRot="1" noChangeAspect="1" noMove="1" noResize="1" noEditPoints="1" noAdjustHandles="1" noChangeArrowheads="1" noChangeShapeType="1" noTextEdit="1"/>
              </p:cNvSpPr>
              <p:nvPr>
                <p:ph idx="1"/>
              </p:nvPr>
            </p:nvSpPr>
            <p:spPr>
              <a:blipFill>
                <a:blip r:embed="rId2"/>
                <a:stretch>
                  <a:fillRect l="-561" t="-1020" r="-224" b="-2551"/>
                </a:stretch>
              </a:blipFill>
            </p:spPr>
            <p:txBody>
              <a:bodyPr/>
              <a:lstStyle/>
              <a:p>
                <a:r>
                  <a:rPr lang="en-US">
                    <a:noFill/>
                  </a:rPr>
                  <a:t> </a:t>
                </a:r>
              </a:p>
            </p:txBody>
          </p:sp>
        </mc:Fallback>
      </mc:AlternateContent>
    </p:spTree>
    <p:extLst>
      <p:ext uri="{BB962C8B-B14F-4D97-AF65-F5344CB8AC3E}">
        <p14:creationId xmlns:p14="http://schemas.microsoft.com/office/powerpoint/2010/main" val="3512322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DB60-967D-D34C-B4A1-CE05261AC980}"/>
              </a:ext>
            </a:extLst>
          </p:cNvPr>
          <p:cNvSpPr>
            <a:spLocks noGrp="1"/>
          </p:cNvSpPr>
          <p:nvPr>
            <p:ph type="title"/>
          </p:nvPr>
        </p:nvSpPr>
        <p:spPr/>
        <p:txBody>
          <a:bodyPr/>
          <a:lstStyle/>
          <a:p>
            <a:r>
              <a:rPr lang="en-US" dirty="0"/>
              <a:t>Nondeterministic Rewards and Actions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0A5F6D-0A6E-3F4D-A78F-958F789442E0}"/>
                  </a:ext>
                </a:extLst>
              </p:cNvPr>
              <p:cNvSpPr>
                <a:spLocks noGrp="1"/>
              </p:cNvSpPr>
              <p:nvPr>
                <p:ph idx="1"/>
              </p:nvPr>
            </p:nvSpPr>
            <p:spPr/>
            <p:txBody>
              <a:bodyPr/>
              <a:lstStyle/>
              <a:p>
                <a:pPr marL="0" indent="0">
                  <a:buNone/>
                </a:pPr>
                <a:r>
                  <a:rPr lang="en-US" sz="1400" dirty="0">
                    <a:solidFill>
                      <a:schemeClr val="tx1"/>
                    </a:solidFill>
                  </a:rPr>
                  <a:t>What about if the rewards function </a:t>
                </a:r>
                <a14:m>
                  <m:oMath xmlns:m="http://schemas.openxmlformats.org/officeDocument/2006/math">
                    <m:r>
                      <a:rPr lang="en-US" sz="1400" i="1" dirty="0" smtClean="0">
                        <a:solidFill>
                          <a:schemeClr val="tx1"/>
                        </a:solidFill>
                        <a:latin typeface="Cambria Math" panose="02040503050406030204" pitchFamily="18" charset="0"/>
                      </a:rPr>
                      <m:t>𝑟</m:t>
                    </m:r>
                  </m:oMath>
                </a14:m>
                <a:r>
                  <a:rPr lang="en-US" sz="1400" dirty="0">
                    <a:solidFill>
                      <a:schemeClr val="tx1"/>
                    </a:solidFill>
                  </a:rPr>
                  <a:t> and action transition function </a:t>
                </a:r>
                <a14:m>
                  <m:oMath xmlns:m="http://schemas.openxmlformats.org/officeDocument/2006/math">
                    <m:r>
                      <a:rPr lang="en-US" sz="1400" i="1">
                        <a:solidFill>
                          <a:schemeClr val="tx1"/>
                        </a:solidFill>
                        <a:latin typeface="Cambria Math" panose="02040503050406030204" pitchFamily="18" charset="0"/>
                        <a:ea typeface="Cambria Math" panose="02040503050406030204" pitchFamily="18" charset="0"/>
                      </a:rPr>
                      <m:t>𝛿</m:t>
                    </m:r>
                  </m:oMath>
                </a14:m>
                <a:r>
                  <a:rPr lang="en-US" sz="1400" dirty="0">
                    <a:solidFill>
                      <a:schemeClr val="tx1"/>
                    </a:solidFill>
                  </a:rPr>
                  <a:t> have probabilistic outcomes?</a:t>
                </a:r>
              </a:p>
              <a:p>
                <a:pPr marL="0" indent="0">
                  <a:buNone/>
                </a:pPr>
                <a:r>
                  <a:rPr lang="en-US" sz="1400" dirty="0">
                    <a:solidFill>
                      <a:schemeClr val="tx1"/>
                    </a:solidFill>
                  </a:rPr>
                  <a:t>Imagine a robot with noisy sensors and effectors, it is often appropriate to model actions and rewards as nondeterministic.</a:t>
                </a:r>
              </a:p>
              <a:p>
                <a:pPr marL="0" indent="0">
                  <a:buNone/>
                </a:pPr>
                <a:endParaRPr lang="en-US" sz="1400" dirty="0">
                  <a:solidFill>
                    <a:schemeClr val="tx1"/>
                  </a:solidFill>
                </a:endParaRPr>
              </a:p>
              <a:p>
                <a:pPr marL="0" indent="0">
                  <a:buNone/>
                </a:pPr>
                <a:r>
                  <a:rPr lang="en-US" sz="1400" dirty="0">
                    <a:solidFill>
                      <a:schemeClr val="tx1"/>
                    </a:solidFill>
                  </a:rPr>
                  <a:t>We can see the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𝛿</m:t>
                    </m:r>
                  </m:oMath>
                </a14:m>
                <a:r>
                  <a:rPr lang="en-US" sz="1400" dirty="0">
                    <a:solidFill>
                      <a:schemeClr val="tx1"/>
                    </a:solidFill>
                  </a:rPr>
                  <a:t> and </a:t>
                </a:r>
                <a14:m>
                  <m:oMath xmlns:m="http://schemas.openxmlformats.org/officeDocument/2006/math">
                    <m:r>
                      <a:rPr lang="en-US" sz="1400" i="1" dirty="0" smtClean="0">
                        <a:solidFill>
                          <a:schemeClr val="tx1"/>
                        </a:solidFill>
                        <a:latin typeface="Cambria Math" panose="02040503050406030204" pitchFamily="18" charset="0"/>
                      </a:rPr>
                      <m:t>𝑟</m:t>
                    </m:r>
                  </m:oMath>
                </a14:m>
                <a:r>
                  <a:rPr lang="en-US" sz="1400" dirty="0">
                    <a:solidFill>
                      <a:schemeClr val="tx1"/>
                    </a:solidFill>
                  </a:rPr>
                  <a:t> as first producing a probability distribution over outcomes based on </a:t>
                </a:r>
                <a14:m>
                  <m:oMath xmlns:m="http://schemas.openxmlformats.org/officeDocument/2006/math">
                    <m:r>
                      <a:rPr lang="en-US" sz="1400" i="1" dirty="0" smtClean="0">
                        <a:solidFill>
                          <a:schemeClr val="tx1"/>
                        </a:solidFill>
                        <a:latin typeface="Cambria Math" panose="02040503050406030204" pitchFamily="18" charset="0"/>
                      </a:rPr>
                      <m:t>𝑠</m:t>
                    </m:r>
                  </m:oMath>
                </a14:m>
                <a:r>
                  <a:rPr lang="en-US" sz="1400" dirty="0">
                    <a:solidFill>
                      <a:schemeClr val="tx1"/>
                    </a:solidFill>
                  </a:rPr>
                  <a:t> and </a:t>
                </a:r>
                <a14:m>
                  <m:oMath xmlns:m="http://schemas.openxmlformats.org/officeDocument/2006/math">
                    <m:r>
                      <a:rPr lang="en-US" sz="1400" i="1" dirty="0" smtClean="0">
                        <a:solidFill>
                          <a:schemeClr val="tx1"/>
                        </a:solidFill>
                        <a:latin typeface="Cambria Math" panose="02040503050406030204" pitchFamily="18" charset="0"/>
                      </a:rPr>
                      <m:t>𝑎</m:t>
                    </m:r>
                  </m:oMath>
                </a14:m>
                <a:r>
                  <a:rPr lang="en-US" sz="1400" dirty="0">
                    <a:solidFill>
                      <a:schemeClr val="tx1"/>
                    </a:solidFill>
                  </a:rPr>
                  <a:t>, then drawing an outcome at random according to this distribution.</a:t>
                </a:r>
              </a:p>
              <a:p>
                <a:pPr marL="0" indent="0">
                  <a:buNone/>
                </a:pPr>
                <a:endParaRPr lang="en-US" sz="1400" dirty="0">
                  <a:solidFill>
                    <a:schemeClr val="tx1"/>
                  </a:solidFill>
                </a:endParaRPr>
              </a:p>
              <a:p>
                <a:pPr marL="0" indent="0">
                  <a:buNone/>
                </a:pPr>
                <a:r>
                  <a:rPr lang="en-US" sz="1400" dirty="0">
                    <a:solidFill>
                      <a:schemeClr val="tx1"/>
                    </a:solidFill>
                  </a:rPr>
                  <a:t>When these probability distributions depend solely on </a:t>
                </a:r>
                <a14:m>
                  <m:oMath xmlns:m="http://schemas.openxmlformats.org/officeDocument/2006/math">
                    <m:r>
                      <a:rPr lang="en-US" sz="1400" i="1" dirty="0" smtClean="0">
                        <a:solidFill>
                          <a:schemeClr val="tx1"/>
                        </a:solidFill>
                        <a:latin typeface="Cambria Math" panose="02040503050406030204" pitchFamily="18" charset="0"/>
                      </a:rPr>
                      <m:t>𝑠</m:t>
                    </m:r>
                  </m:oMath>
                </a14:m>
                <a:r>
                  <a:rPr lang="en-US" sz="1400" dirty="0">
                    <a:solidFill>
                      <a:schemeClr val="tx1"/>
                    </a:solidFill>
                  </a:rPr>
                  <a:t> and </a:t>
                </a:r>
                <a14:m>
                  <m:oMath xmlns:m="http://schemas.openxmlformats.org/officeDocument/2006/math">
                    <m:r>
                      <a:rPr lang="en-US" sz="1400" i="1" dirty="0" smtClean="0">
                        <a:solidFill>
                          <a:schemeClr val="tx1"/>
                        </a:solidFill>
                        <a:latin typeface="Cambria Math" panose="02040503050406030204" pitchFamily="18" charset="0"/>
                      </a:rPr>
                      <m:t>𝑎</m:t>
                    </m:r>
                  </m:oMath>
                </a14:m>
                <a:r>
                  <a:rPr lang="en-US" sz="1400" dirty="0">
                    <a:solidFill>
                      <a:schemeClr val="tx1"/>
                    </a:solidFill>
                  </a:rPr>
                  <a:t>, then we call the system a nondeterministic MDP.</a:t>
                </a:r>
              </a:p>
              <a:p>
                <a:pPr marL="0" indent="0">
                  <a:buNone/>
                </a:pPr>
                <a:endParaRPr lang="en-US" sz="1400" dirty="0">
                  <a:solidFill>
                    <a:schemeClr val="tx1"/>
                  </a:solidFill>
                </a:endParaRPr>
              </a:p>
              <a:p>
                <a:pPr marL="0" indent="0">
                  <a:buNone/>
                </a:pPr>
                <a:r>
                  <a:rPr lang="en-US" sz="1400" dirty="0">
                    <a:solidFill>
                      <a:schemeClr val="tx1"/>
                    </a:solidFill>
                  </a:rPr>
                  <a:t>We redefine the value </a:t>
                </a:r>
                <a14:m>
                  <m:oMath xmlns:m="http://schemas.openxmlformats.org/officeDocument/2006/math">
                    <m:sSup>
                      <m:sSupPr>
                        <m:ctrlPr>
                          <a:rPr lang="en-GB" sz="1400" b="0" i="1" dirty="0" smtClean="0">
                            <a:solidFill>
                              <a:schemeClr val="tx1"/>
                            </a:solidFill>
                            <a:latin typeface="Cambria Math" panose="02040503050406030204" pitchFamily="18" charset="0"/>
                          </a:rPr>
                        </m:ctrlPr>
                      </m:sSupPr>
                      <m:e>
                        <m:r>
                          <a:rPr lang="en-US" sz="1400" i="1" dirty="0" smtClean="0">
                            <a:solidFill>
                              <a:schemeClr val="tx1"/>
                            </a:solidFill>
                            <a:latin typeface="Cambria Math" panose="02040503050406030204" pitchFamily="18" charset="0"/>
                          </a:rPr>
                          <m:t>𝑉</m:t>
                        </m:r>
                      </m:e>
                      <m:sup>
                        <m:r>
                          <a:rPr lang="en-US" sz="1400" i="1" dirty="0" smtClean="0">
                            <a:solidFill>
                              <a:schemeClr val="tx1"/>
                            </a:solidFill>
                            <a:latin typeface="Cambria Math" panose="02040503050406030204" pitchFamily="18" charset="0"/>
                            <a:ea typeface="Cambria Math" panose="02040503050406030204" pitchFamily="18" charset="0"/>
                          </a:rPr>
                          <m:t>𝜋</m:t>
                        </m:r>
                      </m:sup>
                    </m:sSup>
                  </m:oMath>
                </a14:m>
                <a:r>
                  <a:rPr lang="en-US" sz="1400" dirty="0">
                    <a:solidFill>
                      <a:schemeClr val="tx1"/>
                    </a:solidFill>
                  </a:rPr>
                  <a:t> of the policy </a:t>
                </a:r>
                <a14:m>
                  <m:oMath xmlns:m="http://schemas.openxmlformats.org/officeDocument/2006/math">
                    <m:r>
                      <a:rPr lang="en-US" sz="1400" i="1" dirty="0">
                        <a:latin typeface="Cambria Math" panose="02040503050406030204" pitchFamily="18" charset="0"/>
                        <a:ea typeface="Cambria Math" panose="02040503050406030204" pitchFamily="18" charset="0"/>
                      </a:rPr>
                      <m:t>𝜋</m:t>
                    </m:r>
                  </m:oMath>
                </a14:m>
                <a:r>
                  <a:rPr lang="en-US" sz="1400" dirty="0">
                    <a:solidFill>
                      <a:schemeClr val="tx1"/>
                    </a:solidFill>
                  </a:rPr>
                  <a:t> to be the expected value:</a:t>
                </a:r>
              </a:p>
              <a:p>
                <a:pPr marL="0" indent="0">
                  <a:buNone/>
                </a:pPr>
                <a14:m>
                  <m:oMathPara xmlns:m="http://schemas.openxmlformats.org/officeDocument/2006/math">
                    <m:oMathParaPr>
                      <m:jc m:val="centerGroup"/>
                    </m:oMathParaPr>
                    <m:oMath xmlns:m="http://schemas.openxmlformats.org/officeDocument/2006/math">
                      <m:sSup>
                        <m:sSupPr>
                          <m:ctrlPr>
                            <a:rPr lang="en-GB" sz="1400" b="0" i="1" dirty="0" smtClean="0">
                              <a:solidFill>
                                <a:schemeClr val="tx1"/>
                              </a:solidFill>
                              <a:latin typeface="Cambria Math" panose="02040503050406030204" pitchFamily="18" charset="0"/>
                            </a:rPr>
                          </m:ctrlPr>
                        </m:sSupPr>
                        <m:e>
                          <m:r>
                            <a:rPr lang="en-US" sz="1400" i="1" dirty="0" smtClean="0">
                              <a:solidFill>
                                <a:schemeClr val="tx1"/>
                              </a:solidFill>
                              <a:latin typeface="Cambria Math" panose="02040503050406030204" pitchFamily="18" charset="0"/>
                            </a:rPr>
                            <m:t>𝑉</m:t>
                          </m:r>
                        </m:e>
                        <m:sup>
                          <m:r>
                            <a:rPr lang="en-US" sz="1400" i="1" dirty="0" smtClean="0">
                              <a:solidFill>
                                <a:schemeClr val="tx1"/>
                              </a:solidFill>
                              <a:latin typeface="Cambria Math" panose="02040503050406030204" pitchFamily="18" charset="0"/>
                              <a:ea typeface="Cambria Math" panose="02040503050406030204" pitchFamily="18" charset="0"/>
                            </a:rPr>
                            <m:t>𝜋</m:t>
                          </m:r>
                        </m:sup>
                      </m:sSup>
                      <m:r>
                        <a:rPr lang="en-US" sz="1400" i="1" dirty="0">
                          <a:solidFill>
                            <a:schemeClr val="tx1"/>
                          </a:solidFill>
                          <a:latin typeface="Cambria Math" panose="02040503050406030204" pitchFamily="18" charset="0"/>
                        </a:rPr>
                        <m:t>(</m:t>
                      </m:r>
                      <m:sSub>
                        <m:sSubPr>
                          <m:ctrlPr>
                            <a:rPr lang="en-GB" sz="1400" b="0" i="1" dirty="0" smtClean="0">
                              <a:solidFill>
                                <a:schemeClr val="tx1"/>
                              </a:solidFill>
                              <a:latin typeface="Cambria Math" panose="02040503050406030204" pitchFamily="18" charset="0"/>
                            </a:rPr>
                          </m:ctrlPr>
                        </m:sSubPr>
                        <m:e>
                          <m:r>
                            <a:rPr lang="en-US" sz="1400" i="1" dirty="0" err="1">
                              <a:solidFill>
                                <a:schemeClr val="tx1"/>
                              </a:solidFill>
                              <a:latin typeface="Cambria Math" panose="02040503050406030204" pitchFamily="18" charset="0"/>
                            </a:rPr>
                            <m:t>𝑠</m:t>
                          </m:r>
                        </m:e>
                        <m:sub>
                          <m:r>
                            <a:rPr lang="en-US" sz="1400" i="1" dirty="0" err="1">
                              <a:solidFill>
                                <a:schemeClr val="tx1"/>
                              </a:solidFill>
                              <a:latin typeface="Cambria Math" panose="02040503050406030204" pitchFamily="18" charset="0"/>
                            </a:rPr>
                            <m:t>𝑡</m:t>
                          </m:r>
                        </m:sub>
                      </m:sSub>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𝐸</m:t>
                      </m:r>
                      <m:d>
                        <m:dPr>
                          <m:begChr m:val="["/>
                          <m:endChr m:val="]"/>
                          <m:ctrlPr>
                            <a:rPr lang="en-US" sz="1400" i="1" dirty="0" smtClean="0">
                              <a:solidFill>
                                <a:schemeClr val="tx1"/>
                              </a:solidFill>
                              <a:latin typeface="Cambria Math" panose="02040503050406030204" pitchFamily="18" charset="0"/>
                            </a:rPr>
                          </m:ctrlPr>
                        </m:dPr>
                        <m:e>
                          <m:nary>
                            <m:naryPr>
                              <m:chr m:val="∑"/>
                              <m:ctrlPr>
                                <a:rPr lang="en-US" sz="1400" i="1" dirty="0" smtClean="0">
                                  <a:solidFill>
                                    <a:schemeClr val="tx1"/>
                                  </a:solidFill>
                                  <a:latin typeface="Cambria Math" panose="02040503050406030204" pitchFamily="18" charset="0"/>
                                </a:rPr>
                              </m:ctrlPr>
                            </m:naryPr>
                            <m:sub>
                              <m:r>
                                <m:rPr>
                                  <m:brk m:alnAt="23"/>
                                </m:rPr>
                                <a:rPr lang="en-GB" sz="1400" b="0" i="1" dirty="0" smtClean="0">
                                  <a:solidFill>
                                    <a:schemeClr val="tx1"/>
                                  </a:solidFill>
                                  <a:latin typeface="Cambria Math" panose="02040503050406030204" pitchFamily="18" charset="0"/>
                                </a:rPr>
                                <m:t>𝑖</m:t>
                              </m:r>
                              <m:r>
                                <a:rPr lang="en-GB" sz="1400" b="0" i="1" dirty="0" smtClean="0">
                                  <a:solidFill>
                                    <a:schemeClr val="tx1"/>
                                  </a:solidFill>
                                  <a:latin typeface="Cambria Math" panose="02040503050406030204" pitchFamily="18" charset="0"/>
                                </a:rPr>
                                <m:t>=0</m:t>
                              </m:r>
                            </m:sub>
                            <m:sup>
                              <m:r>
                                <a:rPr lang="en-US" sz="1400" i="1" dirty="0" smtClean="0">
                                  <a:solidFill>
                                    <a:schemeClr val="tx1"/>
                                  </a:solidFill>
                                  <a:latin typeface="Cambria Math" panose="02040503050406030204" pitchFamily="18" charset="0"/>
                                  <a:ea typeface="Cambria Math" panose="02040503050406030204" pitchFamily="18" charset="0"/>
                                </a:rPr>
                                <m:t>∞</m:t>
                              </m:r>
                            </m:sup>
                            <m:e>
                              <m:sSup>
                                <m:sSupPr>
                                  <m:ctrlPr>
                                    <a:rPr lang="en-GB" sz="1400" b="0" i="1" dirty="0" smtClean="0">
                                      <a:solidFill>
                                        <a:schemeClr val="tx1"/>
                                      </a:solidFill>
                                      <a:latin typeface="Cambria Math" panose="02040503050406030204" pitchFamily="18" charset="0"/>
                                      <a:ea typeface="Cambria Math" panose="02040503050406030204" pitchFamily="18" charset="0"/>
                                    </a:rPr>
                                  </m:ctrlPr>
                                </m:sSupPr>
                                <m:e>
                                  <m:r>
                                    <a:rPr lang="en-US" sz="1400" i="1" dirty="0" smtClean="0">
                                      <a:solidFill>
                                        <a:schemeClr val="tx1"/>
                                      </a:solidFill>
                                      <a:latin typeface="Cambria Math" panose="02040503050406030204" pitchFamily="18" charset="0"/>
                                      <a:ea typeface="Cambria Math" panose="02040503050406030204" pitchFamily="18" charset="0"/>
                                    </a:rPr>
                                    <m:t>𝛾</m:t>
                                  </m:r>
                                </m:e>
                                <m:sup>
                                  <m:r>
                                    <a:rPr lang="en-GB" sz="1400" b="0" i="1" dirty="0" smtClean="0">
                                      <a:solidFill>
                                        <a:schemeClr val="tx1"/>
                                      </a:solidFill>
                                      <a:latin typeface="Cambria Math" panose="02040503050406030204" pitchFamily="18" charset="0"/>
                                      <a:ea typeface="Cambria Math" panose="02040503050406030204" pitchFamily="18" charset="0"/>
                                    </a:rPr>
                                    <m:t>𝑖</m:t>
                                  </m:r>
                                </m:sup>
                              </m:sSup>
                              <m:sSub>
                                <m:sSubPr>
                                  <m:ctrlPr>
                                    <a:rPr lang="en-GB" sz="1400" b="0" i="1" dirty="0" smtClean="0">
                                      <a:solidFill>
                                        <a:schemeClr val="tx1"/>
                                      </a:solidFill>
                                      <a:latin typeface="Cambria Math" panose="02040503050406030204" pitchFamily="18" charset="0"/>
                                      <a:ea typeface="Cambria Math" panose="02040503050406030204" pitchFamily="18" charset="0"/>
                                    </a:rPr>
                                  </m:ctrlPr>
                                </m:sSubPr>
                                <m:e>
                                  <m:r>
                                    <a:rPr lang="en-GB" sz="1400" b="0" i="1" dirty="0" smtClean="0">
                                      <a:solidFill>
                                        <a:schemeClr val="tx1"/>
                                      </a:solidFill>
                                      <a:latin typeface="Cambria Math" panose="02040503050406030204" pitchFamily="18" charset="0"/>
                                      <a:ea typeface="Cambria Math" panose="02040503050406030204" pitchFamily="18" charset="0"/>
                                    </a:rPr>
                                    <m:t>𝑟</m:t>
                                  </m:r>
                                </m:e>
                                <m:sub>
                                  <m:r>
                                    <a:rPr lang="en-GB" sz="1400" b="0" i="1" dirty="0" smtClean="0">
                                      <a:solidFill>
                                        <a:schemeClr val="tx1"/>
                                      </a:solidFill>
                                      <a:latin typeface="Cambria Math" panose="02040503050406030204" pitchFamily="18" charset="0"/>
                                      <a:ea typeface="Cambria Math" panose="02040503050406030204" pitchFamily="18" charset="0"/>
                                    </a:rPr>
                                    <m:t>𝑡</m:t>
                                  </m:r>
                                  <m:r>
                                    <a:rPr lang="en-GB" sz="1400" b="0" i="1" dirty="0" smtClean="0">
                                      <a:solidFill>
                                        <a:schemeClr val="tx1"/>
                                      </a:solidFill>
                                      <a:latin typeface="Cambria Math" panose="02040503050406030204" pitchFamily="18" charset="0"/>
                                      <a:ea typeface="Cambria Math" panose="02040503050406030204" pitchFamily="18" charset="0"/>
                                    </a:rPr>
                                    <m:t>+</m:t>
                                  </m:r>
                                  <m:r>
                                    <a:rPr lang="en-GB" sz="1400" b="0" i="1" dirty="0" smtClean="0">
                                      <a:solidFill>
                                        <a:schemeClr val="tx1"/>
                                      </a:solidFill>
                                      <a:latin typeface="Cambria Math" panose="02040503050406030204" pitchFamily="18" charset="0"/>
                                      <a:ea typeface="Cambria Math" panose="02040503050406030204" pitchFamily="18" charset="0"/>
                                    </a:rPr>
                                    <m:t>𝑖</m:t>
                                  </m:r>
                                </m:sub>
                              </m:sSub>
                            </m:e>
                          </m:nary>
                        </m:e>
                      </m:d>
                    </m:oMath>
                  </m:oMathPara>
                </a14:m>
                <a:endParaRPr lang="en-US" sz="1400" dirty="0">
                  <a:solidFill>
                    <a:schemeClr val="tx1"/>
                  </a:solidFill>
                </a:endParaRPr>
              </a:p>
              <a:p>
                <a:pPr marL="0" indent="0">
                  <a:buNone/>
                </a:pPr>
                <a:endParaRPr lang="en-US" sz="1400" dirty="0">
                  <a:solidFill>
                    <a:schemeClr val="tx1"/>
                  </a:solidFill>
                </a:endParaRPr>
              </a:p>
              <a:p>
                <a:pPr marL="0" indent="0">
                  <a:buNone/>
                </a:pPr>
                <a:r>
                  <a:rPr lang="en-US" sz="1400" dirty="0">
                    <a:solidFill>
                      <a:schemeClr val="tx1"/>
                    </a:solidFill>
                  </a:rPr>
                  <a:t>We define the optimal policy </a:t>
                </a:r>
                <a14:m>
                  <m:oMath xmlns:m="http://schemas.openxmlformats.org/officeDocument/2006/math">
                    <m:sSup>
                      <m:sSupPr>
                        <m:ctrlPr>
                          <a:rPr lang="en-GB" sz="1400" b="0" i="1" dirty="0" smtClean="0">
                            <a:solidFill>
                              <a:schemeClr val="tx1"/>
                            </a:solidFill>
                            <a:latin typeface="Cambria Math" panose="02040503050406030204" pitchFamily="18" charset="0"/>
                            <a:ea typeface="Cambria Math" panose="02040503050406030204" pitchFamily="18" charset="0"/>
                          </a:rPr>
                        </m:ctrlPr>
                      </m:sSupPr>
                      <m:e>
                        <m:r>
                          <m:rPr>
                            <m:sty m:val="p"/>
                          </m:rPr>
                          <a:rPr lang="el-GR" sz="1400" i="1" dirty="0" smtClean="0">
                            <a:solidFill>
                              <a:schemeClr val="tx1"/>
                            </a:solidFill>
                            <a:latin typeface="Cambria Math" panose="02040503050406030204" pitchFamily="18" charset="0"/>
                            <a:ea typeface="Cambria Math" panose="02040503050406030204" pitchFamily="18" charset="0"/>
                          </a:rPr>
                          <m:t>π</m:t>
                        </m:r>
                      </m:e>
                      <m:sup>
                        <m:r>
                          <a:rPr lang="en-GB" sz="1400" b="0" i="1" dirty="0" smtClean="0">
                            <a:solidFill>
                              <a:schemeClr val="tx1"/>
                            </a:solidFill>
                            <a:latin typeface="Cambria Math" panose="02040503050406030204" pitchFamily="18" charset="0"/>
                            <a:ea typeface="Cambria Math" panose="02040503050406030204" pitchFamily="18" charset="0"/>
                          </a:rPr>
                          <m:t>∗</m:t>
                        </m:r>
                      </m:sup>
                    </m:sSup>
                  </m:oMath>
                </a14:m>
                <a:r>
                  <a:rPr lang="en-US" sz="1400" dirty="0">
                    <a:solidFill>
                      <a:schemeClr val="tx1"/>
                    </a:solidFill>
                  </a:rPr>
                  <a:t> to be the policy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𝜋</m:t>
                    </m:r>
                  </m:oMath>
                </a14:m>
                <a:r>
                  <a:rPr lang="en-US" sz="1400" dirty="0">
                    <a:solidFill>
                      <a:schemeClr val="tx1"/>
                    </a:solidFill>
                  </a:rPr>
                  <a:t> that maximizes </a:t>
                </a:r>
                <a14:m>
                  <m:oMath xmlns:m="http://schemas.openxmlformats.org/officeDocument/2006/math">
                    <m:sSup>
                      <m:sSupPr>
                        <m:ctrlPr>
                          <a:rPr lang="en-GB" sz="1400" b="0" i="1" dirty="0" smtClean="0">
                            <a:solidFill>
                              <a:schemeClr val="tx1"/>
                            </a:solidFill>
                            <a:latin typeface="Cambria Math" panose="02040503050406030204" pitchFamily="18" charset="0"/>
                          </a:rPr>
                        </m:ctrlPr>
                      </m:sSupPr>
                      <m:e>
                        <m:r>
                          <a:rPr lang="en-US" sz="1400" i="1" dirty="0" smtClean="0">
                            <a:solidFill>
                              <a:schemeClr val="tx1"/>
                            </a:solidFill>
                            <a:latin typeface="Cambria Math" panose="02040503050406030204" pitchFamily="18" charset="0"/>
                          </a:rPr>
                          <m:t>𝑉</m:t>
                        </m:r>
                      </m:e>
                      <m:sup>
                        <m:r>
                          <a:rPr lang="en-US" sz="1400" i="1">
                            <a:solidFill>
                              <a:schemeClr val="tx1"/>
                            </a:solidFill>
                            <a:latin typeface="Cambria Math" panose="02040503050406030204" pitchFamily="18" charset="0"/>
                            <a:ea typeface="Cambria Math" panose="02040503050406030204" pitchFamily="18" charset="0"/>
                          </a:rPr>
                          <m:t>𝜋</m:t>
                        </m:r>
                      </m:sup>
                    </m:sSup>
                    <m:r>
                      <a:rPr lang="en-GB" sz="1400" b="0" i="1" dirty="0" smtClean="0">
                        <a:solidFill>
                          <a:schemeClr val="tx1"/>
                        </a:solidFill>
                        <a:latin typeface="Cambria Math" panose="02040503050406030204" pitchFamily="18" charset="0"/>
                      </a:rPr>
                      <m:t>(</m:t>
                    </m:r>
                    <m:r>
                      <a:rPr lang="en-GB" sz="1400" b="0" i="1" dirty="0" smtClean="0">
                        <a:solidFill>
                          <a:schemeClr val="tx1"/>
                        </a:solidFill>
                        <a:latin typeface="Cambria Math" panose="02040503050406030204" pitchFamily="18" charset="0"/>
                      </a:rPr>
                      <m:t>𝑠</m:t>
                    </m:r>
                    <m:r>
                      <a:rPr lang="en-GB" sz="1400" b="0" i="1" dirty="0" smtClean="0">
                        <a:solidFill>
                          <a:schemeClr val="tx1"/>
                        </a:solidFill>
                        <a:latin typeface="Cambria Math" panose="02040503050406030204" pitchFamily="18" charset="0"/>
                      </a:rPr>
                      <m:t>)</m:t>
                    </m:r>
                  </m:oMath>
                </a14:m>
                <a:r>
                  <a:rPr lang="en-US" sz="1400" dirty="0">
                    <a:solidFill>
                      <a:schemeClr val="tx1"/>
                    </a:solidFill>
                  </a:rPr>
                  <a:t> for all states </a:t>
                </a:r>
                <a14:m>
                  <m:oMath xmlns:m="http://schemas.openxmlformats.org/officeDocument/2006/math">
                    <m:r>
                      <a:rPr lang="en-US" sz="1400" i="1" dirty="0" smtClean="0">
                        <a:solidFill>
                          <a:schemeClr val="tx1"/>
                        </a:solidFill>
                        <a:latin typeface="Cambria Math" panose="02040503050406030204" pitchFamily="18" charset="0"/>
                      </a:rPr>
                      <m:t>𝑠</m:t>
                    </m:r>
                  </m:oMath>
                </a14:m>
                <a:r>
                  <a:rPr lang="en-US" sz="1400" dirty="0">
                    <a:solidFill>
                      <a:schemeClr val="tx1"/>
                    </a:solidFill>
                  </a:rPr>
                  <a:t>. We genialize our earlier definition of </a:t>
                </a:r>
                <a14:m>
                  <m:oMath xmlns:m="http://schemas.openxmlformats.org/officeDocument/2006/math">
                    <m:r>
                      <a:rPr lang="en-US" sz="1400" i="1" dirty="0" smtClean="0">
                        <a:solidFill>
                          <a:schemeClr val="tx1"/>
                        </a:solidFill>
                        <a:latin typeface="Cambria Math" panose="02040503050406030204" pitchFamily="18" charset="0"/>
                      </a:rPr>
                      <m:t>𝑄</m:t>
                    </m:r>
                  </m:oMath>
                </a14:m>
                <a:r>
                  <a:rPr lang="en-US" sz="1400" dirty="0">
                    <a:solidFill>
                      <a:schemeClr val="tx1"/>
                    </a:solidFill>
                  </a:rPr>
                  <a:t>:</a:t>
                </a:r>
              </a:p>
              <a:p>
                <a:pPr marL="0" indent="0">
                  <a:buNone/>
                </a:pPr>
                <a14:m>
                  <m:oMathPara xmlns:m="http://schemas.openxmlformats.org/officeDocument/2006/math">
                    <m:oMathParaPr>
                      <m:jc m:val="centerGroup"/>
                    </m:oMathParaPr>
                    <m:oMath xmlns:m="http://schemas.openxmlformats.org/officeDocument/2006/math">
                      <m:r>
                        <a:rPr lang="en-GB" sz="1400" b="0" i="1" smtClean="0">
                          <a:solidFill>
                            <a:schemeClr val="tx1"/>
                          </a:solidFill>
                          <a:latin typeface="Cambria Math" panose="02040503050406030204" pitchFamily="18" charset="0"/>
                        </a:rPr>
                        <m:t>𝑄</m:t>
                      </m:r>
                      <m:d>
                        <m:dPr>
                          <m:ctrlPr>
                            <a:rPr lang="en-GB" sz="1400" b="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𝑠</m:t>
                          </m:r>
                          <m:r>
                            <a:rPr lang="en-GB" sz="1400" b="0" i="1" smtClean="0">
                              <a:solidFill>
                                <a:schemeClr val="tx1"/>
                              </a:solidFill>
                              <a:latin typeface="Cambria Math" panose="02040503050406030204" pitchFamily="18" charset="0"/>
                            </a:rPr>
                            <m:t>,</m:t>
                          </m:r>
                          <m:r>
                            <a:rPr lang="en-GB" sz="1400" b="0" i="1" smtClean="0">
                              <a:solidFill>
                                <a:schemeClr val="tx1"/>
                              </a:solidFill>
                              <a:latin typeface="Cambria Math" panose="02040503050406030204" pitchFamily="18" charset="0"/>
                            </a:rPr>
                            <m:t>𝑎</m:t>
                          </m:r>
                        </m:e>
                      </m:d>
                      <m:r>
                        <a:rPr lang="en-GB" sz="1400" b="0" i="1" smtClean="0">
                          <a:solidFill>
                            <a:schemeClr val="tx1"/>
                          </a:solidFill>
                          <a:latin typeface="Cambria Math" panose="02040503050406030204" pitchFamily="18" charset="0"/>
                        </a:rPr>
                        <m:t>=</m:t>
                      </m:r>
                      <m:r>
                        <a:rPr lang="en-GB" sz="1400" b="0" i="1" smtClean="0">
                          <a:solidFill>
                            <a:schemeClr val="tx1"/>
                          </a:solidFill>
                          <a:latin typeface="Cambria Math" panose="02040503050406030204" pitchFamily="18" charset="0"/>
                        </a:rPr>
                        <m:t>𝐸</m:t>
                      </m:r>
                      <m:d>
                        <m:dPr>
                          <m:begChr m:val="["/>
                          <m:endChr m:val="]"/>
                          <m:ctrlPr>
                            <a:rPr lang="en-GB" sz="1400" b="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𝑟</m:t>
                          </m:r>
                          <m:d>
                            <m:dPr>
                              <m:ctrlPr>
                                <a:rPr lang="en-GB" sz="1400" b="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𝑠</m:t>
                              </m:r>
                              <m:r>
                                <a:rPr lang="en-GB" sz="1400" b="0" i="1" smtClean="0">
                                  <a:solidFill>
                                    <a:schemeClr val="tx1"/>
                                  </a:solidFill>
                                  <a:latin typeface="Cambria Math" panose="02040503050406030204" pitchFamily="18" charset="0"/>
                                </a:rPr>
                                <m:t>,</m:t>
                              </m:r>
                              <m:r>
                                <a:rPr lang="en-GB" sz="1400" b="0" i="1" smtClean="0">
                                  <a:solidFill>
                                    <a:schemeClr val="tx1"/>
                                  </a:solidFill>
                                  <a:latin typeface="Cambria Math" panose="02040503050406030204" pitchFamily="18" charset="0"/>
                                </a:rPr>
                                <m:t>𝑎</m:t>
                              </m:r>
                            </m:e>
                          </m:d>
                          <m:r>
                            <a:rPr lang="en-GB" sz="1400" b="0" i="1" smtClean="0">
                              <a:solidFill>
                                <a:schemeClr val="tx1"/>
                              </a:solidFill>
                              <a:latin typeface="Cambria Math" panose="02040503050406030204" pitchFamily="18" charset="0"/>
                            </a:rPr>
                            <m:t>+</m:t>
                          </m:r>
                          <m:r>
                            <a:rPr lang="en-GB" sz="1400" b="0" i="1" smtClean="0">
                              <a:solidFill>
                                <a:schemeClr val="tx1"/>
                              </a:solidFill>
                              <a:latin typeface="Cambria Math" panose="02040503050406030204" pitchFamily="18" charset="0"/>
                              <a:ea typeface="Cambria Math" panose="02040503050406030204" pitchFamily="18" charset="0"/>
                            </a:rPr>
                            <m:t>𝛾</m:t>
                          </m:r>
                          <m:sSup>
                            <m:sSupPr>
                              <m:ctrlPr>
                                <a:rPr lang="en-GB" sz="1400" b="0" i="1" smtClean="0">
                                  <a:solidFill>
                                    <a:schemeClr val="tx1"/>
                                  </a:solidFill>
                                  <a:latin typeface="Cambria Math" panose="02040503050406030204" pitchFamily="18" charset="0"/>
                                  <a:ea typeface="Cambria Math" panose="02040503050406030204" pitchFamily="18" charset="0"/>
                                </a:rPr>
                              </m:ctrlPr>
                            </m:sSupPr>
                            <m:e>
                              <m:r>
                                <a:rPr lang="en-GB" sz="1400" b="0" i="1" smtClean="0">
                                  <a:solidFill>
                                    <a:schemeClr val="tx1"/>
                                  </a:solidFill>
                                  <a:latin typeface="Cambria Math" panose="02040503050406030204" pitchFamily="18" charset="0"/>
                                  <a:ea typeface="Cambria Math" panose="02040503050406030204" pitchFamily="18" charset="0"/>
                                </a:rPr>
                                <m:t>𝑉</m:t>
                              </m:r>
                            </m:e>
                            <m:sup>
                              <m:r>
                                <a:rPr lang="en-GB" sz="1400" b="0" i="1" smtClean="0">
                                  <a:solidFill>
                                    <a:schemeClr val="tx1"/>
                                  </a:solidFill>
                                  <a:latin typeface="Cambria Math" panose="02040503050406030204" pitchFamily="18" charset="0"/>
                                  <a:ea typeface="Cambria Math" panose="02040503050406030204" pitchFamily="18" charset="0"/>
                                </a:rPr>
                                <m:t>∗</m:t>
                              </m:r>
                            </m:sup>
                          </m:sSup>
                          <m:r>
                            <a:rPr lang="en-GB" sz="1400" b="0" i="1" smtClean="0">
                              <a:solidFill>
                                <a:schemeClr val="tx1"/>
                              </a:solidFill>
                              <a:latin typeface="Cambria Math" panose="02040503050406030204" pitchFamily="18" charset="0"/>
                              <a:ea typeface="Cambria Math" panose="02040503050406030204" pitchFamily="18" charset="0"/>
                            </a:rPr>
                            <m:t>(</m:t>
                          </m:r>
                          <m:r>
                            <a:rPr lang="en-GB" sz="1400" b="0" i="1" smtClean="0">
                              <a:solidFill>
                                <a:schemeClr val="tx1"/>
                              </a:solidFill>
                              <a:latin typeface="Cambria Math" panose="02040503050406030204" pitchFamily="18" charset="0"/>
                              <a:ea typeface="Cambria Math" panose="02040503050406030204" pitchFamily="18" charset="0"/>
                            </a:rPr>
                            <m:t>𝛿</m:t>
                          </m:r>
                          <m:d>
                            <m:dPr>
                              <m:ctrlPr>
                                <a:rPr lang="en-GB" sz="1400" b="0" i="1" smtClean="0">
                                  <a:solidFill>
                                    <a:schemeClr val="tx1"/>
                                  </a:solidFill>
                                  <a:latin typeface="Cambria Math" panose="02040503050406030204" pitchFamily="18" charset="0"/>
                                  <a:ea typeface="Cambria Math" panose="02040503050406030204" pitchFamily="18" charset="0"/>
                                </a:rPr>
                              </m:ctrlPr>
                            </m:dPr>
                            <m:e>
                              <m:r>
                                <a:rPr lang="en-GB" sz="1400" b="0" i="1" smtClean="0">
                                  <a:solidFill>
                                    <a:schemeClr val="tx1"/>
                                  </a:solidFill>
                                  <a:latin typeface="Cambria Math" panose="02040503050406030204" pitchFamily="18" charset="0"/>
                                  <a:ea typeface="Cambria Math" panose="02040503050406030204" pitchFamily="18" charset="0"/>
                                </a:rPr>
                                <m:t>𝑠</m:t>
                              </m:r>
                              <m:r>
                                <a:rPr lang="en-GB" sz="1400" b="0" i="1" smtClean="0">
                                  <a:solidFill>
                                    <a:schemeClr val="tx1"/>
                                  </a:solidFill>
                                  <a:latin typeface="Cambria Math" panose="02040503050406030204" pitchFamily="18" charset="0"/>
                                  <a:ea typeface="Cambria Math" panose="02040503050406030204" pitchFamily="18" charset="0"/>
                                </a:rPr>
                                <m:t>,</m:t>
                              </m:r>
                              <m:r>
                                <a:rPr lang="en-GB" sz="1400" b="0" i="1" smtClean="0">
                                  <a:solidFill>
                                    <a:schemeClr val="tx1"/>
                                  </a:solidFill>
                                  <a:latin typeface="Cambria Math" panose="02040503050406030204" pitchFamily="18" charset="0"/>
                                  <a:ea typeface="Cambria Math" panose="02040503050406030204" pitchFamily="18" charset="0"/>
                                </a:rPr>
                                <m:t>𝑎</m:t>
                              </m:r>
                            </m:e>
                          </m:d>
                          <m:r>
                            <a:rPr lang="en-GB" sz="1400" b="0" i="1" smtClean="0">
                              <a:solidFill>
                                <a:schemeClr val="tx1"/>
                              </a:solidFill>
                              <a:latin typeface="Cambria Math" panose="02040503050406030204" pitchFamily="18" charset="0"/>
                              <a:ea typeface="Cambria Math" panose="02040503050406030204" pitchFamily="18" charset="0"/>
                            </a:rPr>
                            <m:t>)</m:t>
                          </m:r>
                        </m:e>
                      </m:d>
                      <m:r>
                        <a:rPr lang="en-GB" sz="1400" i="1">
                          <a:solidFill>
                            <a:schemeClr val="tx1"/>
                          </a:solidFill>
                          <a:latin typeface="Cambria Math" panose="02040503050406030204" pitchFamily="18" charset="0"/>
                        </a:rPr>
                        <m:t>=</m:t>
                      </m:r>
                      <m:r>
                        <a:rPr lang="en-GB" sz="1400" i="1">
                          <a:solidFill>
                            <a:schemeClr val="tx1"/>
                          </a:solidFill>
                          <a:latin typeface="Cambria Math" panose="02040503050406030204" pitchFamily="18" charset="0"/>
                        </a:rPr>
                        <m:t>𝐸</m:t>
                      </m:r>
                      <m:d>
                        <m:dPr>
                          <m:begChr m:val="["/>
                          <m:endChr m:val="]"/>
                          <m:ctrlPr>
                            <a:rPr lang="en-GB" sz="1400" i="1">
                              <a:solidFill>
                                <a:schemeClr val="tx1"/>
                              </a:solidFill>
                              <a:latin typeface="Cambria Math" panose="02040503050406030204" pitchFamily="18" charset="0"/>
                            </a:rPr>
                          </m:ctrlPr>
                        </m:dPr>
                        <m:e>
                          <m:r>
                            <a:rPr lang="en-GB" sz="1400" i="1">
                              <a:solidFill>
                                <a:schemeClr val="tx1"/>
                              </a:solidFill>
                              <a:latin typeface="Cambria Math" panose="02040503050406030204" pitchFamily="18" charset="0"/>
                            </a:rPr>
                            <m:t>𝑟</m:t>
                          </m:r>
                          <m:d>
                            <m:dPr>
                              <m:ctrlPr>
                                <a:rPr lang="en-GB" sz="1400" i="1">
                                  <a:solidFill>
                                    <a:schemeClr val="tx1"/>
                                  </a:solidFill>
                                  <a:latin typeface="Cambria Math" panose="02040503050406030204" pitchFamily="18" charset="0"/>
                                </a:rPr>
                              </m:ctrlPr>
                            </m:dPr>
                            <m:e>
                              <m:r>
                                <a:rPr lang="en-GB" sz="1400" i="1">
                                  <a:solidFill>
                                    <a:schemeClr val="tx1"/>
                                  </a:solidFill>
                                  <a:latin typeface="Cambria Math" panose="02040503050406030204" pitchFamily="18" charset="0"/>
                                </a:rPr>
                                <m:t>𝑠</m:t>
                              </m:r>
                              <m:r>
                                <a:rPr lang="en-GB" sz="1400" i="1">
                                  <a:solidFill>
                                    <a:schemeClr val="tx1"/>
                                  </a:solidFill>
                                  <a:latin typeface="Cambria Math" panose="02040503050406030204" pitchFamily="18" charset="0"/>
                                </a:rPr>
                                <m:t>,</m:t>
                              </m:r>
                              <m:r>
                                <a:rPr lang="en-GB" sz="1400" i="1">
                                  <a:solidFill>
                                    <a:schemeClr val="tx1"/>
                                  </a:solidFill>
                                  <a:latin typeface="Cambria Math" panose="02040503050406030204" pitchFamily="18" charset="0"/>
                                </a:rPr>
                                <m:t>𝑎</m:t>
                              </m:r>
                            </m:e>
                          </m:d>
                        </m:e>
                      </m:d>
                      <m:r>
                        <a:rPr lang="en-GB" sz="1400" b="0" i="1" smtClean="0">
                          <a:solidFill>
                            <a:schemeClr val="tx1"/>
                          </a:solidFill>
                          <a:latin typeface="Cambria Math" panose="02040503050406030204" pitchFamily="18" charset="0"/>
                          <a:ea typeface="Cambria Math" panose="02040503050406030204" pitchFamily="18" charset="0"/>
                        </a:rPr>
                        <m:t>+</m:t>
                      </m:r>
                      <m:r>
                        <a:rPr lang="en-GB" sz="1400" b="0" i="1" smtClean="0">
                          <a:solidFill>
                            <a:schemeClr val="tx1"/>
                          </a:solidFill>
                          <a:latin typeface="Cambria Math" panose="02040503050406030204" pitchFamily="18" charset="0"/>
                          <a:ea typeface="Cambria Math" panose="02040503050406030204" pitchFamily="18" charset="0"/>
                        </a:rPr>
                        <m:t>𝛾</m:t>
                      </m:r>
                      <m:r>
                        <a:rPr lang="en-GB" sz="1400" b="0" i="1" smtClean="0">
                          <a:solidFill>
                            <a:schemeClr val="tx1"/>
                          </a:solidFill>
                          <a:latin typeface="Cambria Math" panose="02040503050406030204" pitchFamily="18" charset="0"/>
                          <a:ea typeface="Cambria Math" panose="02040503050406030204" pitchFamily="18" charset="0"/>
                        </a:rPr>
                        <m:t>𝐸</m:t>
                      </m:r>
                      <m:d>
                        <m:dPr>
                          <m:begChr m:val="["/>
                          <m:endChr m:val="]"/>
                          <m:ctrlPr>
                            <a:rPr lang="en-GB" sz="1400" b="0" i="1" smtClean="0">
                              <a:solidFill>
                                <a:schemeClr val="tx1"/>
                              </a:solidFill>
                              <a:latin typeface="Cambria Math" panose="02040503050406030204" pitchFamily="18" charset="0"/>
                              <a:ea typeface="Cambria Math" panose="02040503050406030204" pitchFamily="18" charset="0"/>
                            </a:rPr>
                          </m:ctrlPr>
                        </m:dPr>
                        <m:e>
                          <m:sSup>
                            <m:sSupPr>
                              <m:ctrlPr>
                                <a:rPr lang="en-GB" sz="1400" i="1">
                                  <a:solidFill>
                                    <a:schemeClr val="tx1"/>
                                  </a:solidFill>
                                  <a:latin typeface="Cambria Math" panose="02040503050406030204" pitchFamily="18" charset="0"/>
                                  <a:ea typeface="Cambria Math" panose="02040503050406030204" pitchFamily="18" charset="0"/>
                                </a:rPr>
                              </m:ctrlPr>
                            </m:sSupPr>
                            <m:e>
                              <m:r>
                                <a:rPr lang="en-GB" sz="1400" i="1">
                                  <a:solidFill>
                                    <a:schemeClr val="tx1"/>
                                  </a:solidFill>
                                  <a:latin typeface="Cambria Math" panose="02040503050406030204" pitchFamily="18" charset="0"/>
                                  <a:ea typeface="Cambria Math" panose="02040503050406030204" pitchFamily="18" charset="0"/>
                                </a:rPr>
                                <m:t>𝑉</m:t>
                              </m:r>
                            </m:e>
                            <m:sup>
                              <m:r>
                                <a:rPr lang="en-GB" sz="1400" i="1">
                                  <a:solidFill>
                                    <a:schemeClr val="tx1"/>
                                  </a:solidFill>
                                  <a:latin typeface="Cambria Math" panose="02040503050406030204" pitchFamily="18" charset="0"/>
                                  <a:ea typeface="Cambria Math" panose="02040503050406030204" pitchFamily="18" charset="0"/>
                                </a:rPr>
                                <m:t>∗</m:t>
                              </m:r>
                            </m:sup>
                          </m:sSup>
                          <m:r>
                            <a:rPr lang="en-GB" sz="1400" i="1">
                              <a:solidFill>
                                <a:schemeClr val="tx1"/>
                              </a:solidFill>
                              <a:latin typeface="Cambria Math" panose="02040503050406030204" pitchFamily="18" charset="0"/>
                              <a:ea typeface="Cambria Math" panose="02040503050406030204" pitchFamily="18" charset="0"/>
                            </a:rPr>
                            <m:t>(</m:t>
                          </m:r>
                          <m:r>
                            <a:rPr lang="en-GB" sz="1400" i="1">
                              <a:solidFill>
                                <a:schemeClr val="tx1"/>
                              </a:solidFill>
                              <a:latin typeface="Cambria Math" panose="02040503050406030204" pitchFamily="18" charset="0"/>
                              <a:ea typeface="Cambria Math" panose="02040503050406030204" pitchFamily="18" charset="0"/>
                            </a:rPr>
                            <m:t>𝛿</m:t>
                          </m:r>
                          <m:d>
                            <m:dPr>
                              <m:ctrlPr>
                                <a:rPr lang="en-GB" sz="1400" i="1">
                                  <a:solidFill>
                                    <a:schemeClr val="tx1"/>
                                  </a:solidFill>
                                  <a:latin typeface="Cambria Math" panose="02040503050406030204" pitchFamily="18" charset="0"/>
                                  <a:ea typeface="Cambria Math" panose="02040503050406030204" pitchFamily="18" charset="0"/>
                                </a:rPr>
                              </m:ctrlPr>
                            </m:dPr>
                            <m:e>
                              <m:r>
                                <a:rPr lang="en-GB" sz="1400" i="1">
                                  <a:solidFill>
                                    <a:schemeClr val="tx1"/>
                                  </a:solidFill>
                                  <a:latin typeface="Cambria Math" panose="02040503050406030204" pitchFamily="18" charset="0"/>
                                  <a:ea typeface="Cambria Math" panose="02040503050406030204" pitchFamily="18" charset="0"/>
                                </a:rPr>
                                <m:t>𝑠</m:t>
                              </m:r>
                              <m:r>
                                <a:rPr lang="en-GB" sz="1400" i="1">
                                  <a:solidFill>
                                    <a:schemeClr val="tx1"/>
                                  </a:solidFill>
                                  <a:latin typeface="Cambria Math" panose="02040503050406030204" pitchFamily="18" charset="0"/>
                                  <a:ea typeface="Cambria Math" panose="02040503050406030204" pitchFamily="18" charset="0"/>
                                </a:rPr>
                                <m:t>,</m:t>
                              </m:r>
                              <m:r>
                                <a:rPr lang="en-GB" sz="1400" i="1">
                                  <a:solidFill>
                                    <a:schemeClr val="tx1"/>
                                  </a:solidFill>
                                  <a:latin typeface="Cambria Math" panose="02040503050406030204" pitchFamily="18" charset="0"/>
                                  <a:ea typeface="Cambria Math" panose="02040503050406030204" pitchFamily="18" charset="0"/>
                                </a:rPr>
                                <m:t>𝑎</m:t>
                              </m:r>
                            </m:e>
                          </m:d>
                          <m:r>
                            <a:rPr lang="en-GB" sz="1400" b="0" i="1" smtClean="0">
                              <a:solidFill>
                                <a:schemeClr val="tx1"/>
                              </a:solidFill>
                              <a:latin typeface="Cambria Math" panose="02040503050406030204" pitchFamily="18" charset="0"/>
                              <a:ea typeface="Cambria Math" panose="02040503050406030204" pitchFamily="18" charset="0"/>
                            </a:rPr>
                            <m:t>)</m:t>
                          </m:r>
                        </m:e>
                      </m:d>
                      <m:r>
                        <a:rPr lang="en-GB" sz="1400" b="0" i="1" smtClean="0">
                          <a:solidFill>
                            <a:schemeClr val="tx1"/>
                          </a:solidFill>
                          <a:latin typeface="Cambria Math" panose="02040503050406030204" pitchFamily="18" charset="0"/>
                          <a:ea typeface="Cambria Math" panose="02040503050406030204" pitchFamily="18" charset="0"/>
                        </a:rPr>
                        <m:t>=</m:t>
                      </m:r>
                      <m:r>
                        <a:rPr lang="en-GB" sz="1400" i="1">
                          <a:solidFill>
                            <a:schemeClr val="tx1"/>
                          </a:solidFill>
                          <a:latin typeface="Cambria Math" panose="02040503050406030204" pitchFamily="18" charset="0"/>
                        </a:rPr>
                        <m:t>𝐸</m:t>
                      </m:r>
                      <m:d>
                        <m:dPr>
                          <m:begChr m:val="["/>
                          <m:endChr m:val="]"/>
                          <m:ctrlPr>
                            <a:rPr lang="en-GB" sz="1400" i="1">
                              <a:solidFill>
                                <a:schemeClr val="tx1"/>
                              </a:solidFill>
                              <a:latin typeface="Cambria Math" panose="02040503050406030204" pitchFamily="18" charset="0"/>
                            </a:rPr>
                          </m:ctrlPr>
                        </m:dPr>
                        <m:e>
                          <m:r>
                            <a:rPr lang="en-GB" sz="1400" i="1">
                              <a:solidFill>
                                <a:schemeClr val="tx1"/>
                              </a:solidFill>
                              <a:latin typeface="Cambria Math" panose="02040503050406030204" pitchFamily="18" charset="0"/>
                            </a:rPr>
                            <m:t>𝑟</m:t>
                          </m:r>
                          <m:d>
                            <m:dPr>
                              <m:ctrlPr>
                                <a:rPr lang="en-GB" sz="1400" i="1">
                                  <a:solidFill>
                                    <a:schemeClr val="tx1"/>
                                  </a:solidFill>
                                  <a:latin typeface="Cambria Math" panose="02040503050406030204" pitchFamily="18" charset="0"/>
                                </a:rPr>
                              </m:ctrlPr>
                            </m:dPr>
                            <m:e>
                              <m:r>
                                <a:rPr lang="en-GB" sz="1400" i="1">
                                  <a:solidFill>
                                    <a:schemeClr val="tx1"/>
                                  </a:solidFill>
                                  <a:latin typeface="Cambria Math" panose="02040503050406030204" pitchFamily="18" charset="0"/>
                                </a:rPr>
                                <m:t>𝑠</m:t>
                              </m:r>
                              <m:r>
                                <a:rPr lang="en-GB" sz="1400" i="1">
                                  <a:solidFill>
                                    <a:schemeClr val="tx1"/>
                                  </a:solidFill>
                                  <a:latin typeface="Cambria Math" panose="02040503050406030204" pitchFamily="18" charset="0"/>
                                </a:rPr>
                                <m:t>,</m:t>
                              </m:r>
                              <m:r>
                                <a:rPr lang="en-GB" sz="1400" i="1">
                                  <a:solidFill>
                                    <a:schemeClr val="tx1"/>
                                  </a:solidFill>
                                  <a:latin typeface="Cambria Math" panose="02040503050406030204" pitchFamily="18" charset="0"/>
                                </a:rPr>
                                <m:t>𝑎</m:t>
                              </m:r>
                            </m:e>
                          </m:d>
                        </m:e>
                      </m:d>
                      <m:r>
                        <a:rPr lang="en-GB" sz="1400" i="1">
                          <a:solidFill>
                            <a:schemeClr val="tx1"/>
                          </a:solidFill>
                          <a:latin typeface="Cambria Math" panose="02040503050406030204" pitchFamily="18" charset="0"/>
                          <a:ea typeface="Cambria Math" panose="02040503050406030204" pitchFamily="18" charset="0"/>
                        </a:rPr>
                        <m:t>+</m:t>
                      </m:r>
                      <m:r>
                        <a:rPr lang="en-GB" sz="1400" i="1">
                          <a:solidFill>
                            <a:schemeClr val="tx1"/>
                          </a:solidFill>
                          <a:latin typeface="Cambria Math" panose="02040503050406030204" pitchFamily="18" charset="0"/>
                          <a:ea typeface="Cambria Math" panose="02040503050406030204" pitchFamily="18" charset="0"/>
                        </a:rPr>
                        <m:t>𝛾</m:t>
                      </m:r>
                      <m:nary>
                        <m:naryPr>
                          <m:chr m:val="∑"/>
                          <m:supHide m:val="on"/>
                          <m:ctrlPr>
                            <a:rPr lang="en-GB" sz="1400" i="1" smtClean="0">
                              <a:solidFill>
                                <a:schemeClr val="tx1"/>
                              </a:solidFill>
                              <a:latin typeface="Cambria Math" panose="02040503050406030204" pitchFamily="18" charset="0"/>
                              <a:ea typeface="Cambria Math" panose="02040503050406030204" pitchFamily="18" charset="0"/>
                            </a:rPr>
                          </m:ctrlPr>
                        </m:naryPr>
                        <m:sub>
                          <m:r>
                            <m:rPr>
                              <m:brk m:alnAt="7"/>
                            </m:rPr>
                            <a:rPr lang="en-GB" sz="1400" b="0" i="1" smtClean="0">
                              <a:solidFill>
                                <a:schemeClr val="tx1"/>
                              </a:solidFill>
                              <a:latin typeface="Cambria Math" panose="02040503050406030204" pitchFamily="18" charset="0"/>
                              <a:ea typeface="Cambria Math" panose="02040503050406030204" pitchFamily="18" charset="0"/>
                            </a:rPr>
                            <m:t>𝑠</m:t>
                          </m:r>
                          <m:r>
                            <a:rPr lang="en-GB" sz="1400" b="0" i="1" smtClean="0">
                              <a:solidFill>
                                <a:schemeClr val="tx1"/>
                              </a:solidFill>
                              <a:latin typeface="Cambria Math" panose="02040503050406030204" pitchFamily="18" charset="0"/>
                              <a:ea typeface="Cambria Math" panose="02040503050406030204" pitchFamily="18" charset="0"/>
                            </a:rPr>
                            <m:t>′</m:t>
                          </m:r>
                        </m:sub>
                        <m:sup/>
                        <m:e>
                          <m:r>
                            <a:rPr lang="en-GB" sz="1400" b="0" i="1" smtClean="0">
                              <a:solidFill>
                                <a:schemeClr val="tx1"/>
                              </a:solidFill>
                              <a:latin typeface="Cambria Math" panose="02040503050406030204" pitchFamily="18" charset="0"/>
                              <a:ea typeface="Cambria Math" panose="02040503050406030204" pitchFamily="18" charset="0"/>
                            </a:rPr>
                            <m:t>𝑃</m:t>
                          </m:r>
                          <m:d>
                            <m:dPr>
                              <m:ctrlPr>
                                <a:rPr lang="en-GB" sz="1400" b="0" i="1" smtClean="0">
                                  <a:solidFill>
                                    <a:schemeClr val="tx1"/>
                                  </a:solidFill>
                                  <a:latin typeface="Cambria Math" panose="02040503050406030204" pitchFamily="18" charset="0"/>
                                  <a:ea typeface="Cambria Math" panose="02040503050406030204" pitchFamily="18" charset="0"/>
                                </a:rPr>
                              </m:ctrlPr>
                            </m:dPr>
                            <m:e>
                              <m:sSup>
                                <m:sSupPr>
                                  <m:ctrlPr>
                                    <a:rPr lang="en-GB" sz="1400" b="0" i="1" smtClean="0">
                                      <a:solidFill>
                                        <a:schemeClr val="tx1"/>
                                      </a:solidFill>
                                      <a:latin typeface="Cambria Math" panose="02040503050406030204" pitchFamily="18" charset="0"/>
                                      <a:ea typeface="Cambria Math" panose="02040503050406030204" pitchFamily="18" charset="0"/>
                                    </a:rPr>
                                  </m:ctrlPr>
                                </m:sSupPr>
                                <m:e>
                                  <m:r>
                                    <a:rPr lang="en-GB" sz="1400" b="0" i="1" smtClean="0">
                                      <a:solidFill>
                                        <a:schemeClr val="tx1"/>
                                      </a:solidFill>
                                      <a:latin typeface="Cambria Math" panose="02040503050406030204" pitchFamily="18" charset="0"/>
                                      <a:ea typeface="Cambria Math" panose="02040503050406030204" pitchFamily="18" charset="0"/>
                                    </a:rPr>
                                    <m:t>𝑠</m:t>
                                  </m:r>
                                </m:e>
                                <m:sup>
                                  <m:r>
                                    <a:rPr lang="en-GB" sz="1400" b="0" i="1" smtClean="0">
                                      <a:solidFill>
                                        <a:schemeClr val="tx1"/>
                                      </a:solidFill>
                                      <a:latin typeface="Cambria Math" panose="02040503050406030204" pitchFamily="18" charset="0"/>
                                      <a:ea typeface="Cambria Math" panose="02040503050406030204" pitchFamily="18" charset="0"/>
                                    </a:rPr>
                                    <m:t>′</m:t>
                                  </m:r>
                                </m:sup>
                              </m:sSup>
                            </m:e>
                            <m:e>
                              <m:r>
                                <a:rPr lang="en-GB" sz="1400" b="0" i="1" smtClean="0">
                                  <a:solidFill>
                                    <a:schemeClr val="tx1"/>
                                  </a:solidFill>
                                  <a:latin typeface="Cambria Math" panose="02040503050406030204" pitchFamily="18" charset="0"/>
                                  <a:ea typeface="Cambria Math" panose="02040503050406030204" pitchFamily="18" charset="0"/>
                                </a:rPr>
                                <m:t>𝑠</m:t>
                              </m:r>
                              <m:r>
                                <a:rPr lang="en-GB" sz="1400" b="0" i="1" smtClean="0">
                                  <a:solidFill>
                                    <a:schemeClr val="tx1"/>
                                  </a:solidFill>
                                  <a:latin typeface="Cambria Math" panose="02040503050406030204" pitchFamily="18" charset="0"/>
                                  <a:ea typeface="Cambria Math" panose="02040503050406030204" pitchFamily="18" charset="0"/>
                                </a:rPr>
                                <m:t>,</m:t>
                              </m:r>
                              <m:r>
                                <a:rPr lang="en-GB" sz="1400" b="0" i="1" smtClean="0">
                                  <a:solidFill>
                                    <a:schemeClr val="tx1"/>
                                  </a:solidFill>
                                  <a:latin typeface="Cambria Math" panose="02040503050406030204" pitchFamily="18" charset="0"/>
                                  <a:ea typeface="Cambria Math" panose="02040503050406030204" pitchFamily="18" charset="0"/>
                                </a:rPr>
                                <m:t>𝑎</m:t>
                              </m:r>
                            </m:e>
                          </m:d>
                          <m:sSup>
                            <m:sSupPr>
                              <m:ctrlPr>
                                <a:rPr lang="en-GB" sz="1400" b="0" i="1" smtClean="0">
                                  <a:solidFill>
                                    <a:schemeClr val="tx1"/>
                                  </a:solidFill>
                                  <a:latin typeface="Cambria Math" panose="02040503050406030204" pitchFamily="18" charset="0"/>
                                  <a:ea typeface="Cambria Math" panose="02040503050406030204" pitchFamily="18" charset="0"/>
                                </a:rPr>
                              </m:ctrlPr>
                            </m:sSupPr>
                            <m:e>
                              <m:r>
                                <a:rPr lang="en-GB" sz="1400" b="0" i="1" smtClean="0">
                                  <a:solidFill>
                                    <a:schemeClr val="tx1"/>
                                  </a:solidFill>
                                  <a:latin typeface="Cambria Math" panose="02040503050406030204" pitchFamily="18" charset="0"/>
                                  <a:ea typeface="Cambria Math" panose="02040503050406030204" pitchFamily="18" charset="0"/>
                                </a:rPr>
                                <m:t>𝑉</m:t>
                              </m:r>
                            </m:e>
                            <m:sup>
                              <m:r>
                                <a:rPr lang="en-GB" sz="1400" b="0" i="1" smtClean="0">
                                  <a:solidFill>
                                    <a:schemeClr val="tx1"/>
                                  </a:solidFill>
                                  <a:latin typeface="Cambria Math" panose="02040503050406030204" pitchFamily="18" charset="0"/>
                                  <a:ea typeface="Cambria Math" panose="02040503050406030204" pitchFamily="18" charset="0"/>
                                </a:rPr>
                                <m:t>∗</m:t>
                              </m:r>
                            </m:sup>
                          </m:sSup>
                          <m:r>
                            <a:rPr lang="en-GB" sz="1400" b="0" i="1" smtClean="0">
                              <a:solidFill>
                                <a:schemeClr val="tx1"/>
                              </a:solidFill>
                              <a:latin typeface="Cambria Math" panose="02040503050406030204" pitchFamily="18" charset="0"/>
                              <a:ea typeface="Cambria Math" panose="02040503050406030204" pitchFamily="18" charset="0"/>
                            </a:rPr>
                            <m:t>(</m:t>
                          </m:r>
                          <m:sSup>
                            <m:sSupPr>
                              <m:ctrlPr>
                                <a:rPr lang="en-GB" sz="1400" b="0" i="1" smtClean="0">
                                  <a:solidFill>
                                    <a:schemeClr val="tx1"/>
                                  </a:solidFill>
                                  <a:latin typeface="Cambria Math" panose="02040503050406030204" pitchFamily="18" charset="0"/>
                                  <a:ea typeface="Cambria Math" panose="02040503050406030204" pitchFamily="18" charset="0"/>
                                </a:rPr>
                              </m:ctrlPr>
                            </m:sSupPr>
                            <m:e>
                              <m:r>
                                <a:rPr lang="en-GB" sz="1400" b="0" i="1" smtClean="0">
                                  <a:solidFill>
                                    <a:schemeClr val="tx1"/>
                                  </a:solidFill>
                                  <a:latin typeface="Cambria Math" panose="02040503050406030204" pitchFamily="18" charset="0"/>
                                  <a:ea typeface="Cambria Math" panose="02040503050406030204" pitchFamily="18" charset="0"/>
                                </a:rPr>
                                <m:t>𝑠</m:t>
                              </m:r>
                            </m:e>
                            <m:sup>
                              <m:r>
                                <a:rPr lang="en-GB" sz="1400" b="0" i="1" smtClean="0">
                                  <a:solidFill>
                                    <a:schemeClr val="tx1"/>
                                  </a:solidFill>
                                  <a:latin typeface="Cambria Math" panose="02040503050406030204" pitchFamily="18" charset="0"/>
                                  <a:ea typeface="Cambria Math" panose="02040503050406030204" pitchFamily="18" charset="0"/>
                                </a:rPr>
                                <m:t>′</m:t>
                              </m:r>
                            </m:sup>
                          </m:sSup>
                          <m:r>
                            <a:rPr lang="en-GB" sz="1400" b="0" i="1" smtClean="0">
                              <a:solidFill>
                                <a:schemeClr val="tx1"/>
                              </a:solidFill>
                              <a:latin typeface="Cambria Math" panose="02040503050406030204" pitchFamily="18" charset="0"/>
                              <a:ea typeface="Cambria Math" panose="02040503050406030204" pitchFamily="18" charset="0"/>
                            </a:rPr>
                            <m:t>)</m:t>
                          </m:r>
                        </m:e>
                      </m:nary>
                    </m:oMath>
                  </m:oMathPara>
                </a14:m>
                <a:br>
                  <a:rPr lang="en-GB" sz="1400" b="0" dirty="0">
                    <a:solidFill>
                      <a:schemeClr val="tx1"/>
                    </a:solidFill>
                  </a:rPr>
                </a:br>
                <a:endParaRPr lang="en-GB" sz="1400" b="0" dirty="0">
                  <a:solidFill>
                    <a:schemeClr val="tx1"/>
                  </a:solidFill>
                </a:endParaRPr>
              </a:p>
              <a:p>
                <a:pPr marL="0" indent="0">
                  <a:buNone/>
                </a:pPr>
                <a:endParaRPr lang="en-US" sz="1400" dirty="0">
                  <a:solidFill>
                    <a:schemeClr val="tx1"/>
                  </a:solidFill>
                </a:endParaRPr>
              </a:p>
              <a:p>
                <a:pPr marL="0" indent="0">
                  <a:buNone/>
                </a:pPr>
                <a:r>
                  <a:rPr lang="en-US" sz="1400" dirty="0">
                    <a:solidFill>
                      <a:schemeClr val="tx1"/>
                    </a:solidFill>
                  </a:rPr>
                  <a:t>As before we can reinstate </a:t>
                </a:r>
                <a14:m>
                  <m:oMath xmlns:m="http://schemas.openxmlformats.org/officeDocument/2006/math">
                    <m:r>
                      <a:rPr lang="en-US" sz="1400" i="1" dirty="0" smtClean="0">
                        <a:solidFill>
                          <a:schemeClr val="tx1"/>
                        </a:solidFill>
                        <a:latin typeface="Cambria Math" panose="02040503050406030204" pitchFamily="18" charset="0"/>
                      </a:rPr>
                      <m:t>𝑄</m:t>
                    </m:r>
                  </m:oMath>
                </a14:m>
                <a:r>
                  <a:rPr lang="en-US" sz="1400" dirty="0">
                    <a:solidFill>
                      <a:schemeClr val="tx1"/>
                    </a:solidFill>
                  </a:rPr>
                  <a:t> recursively:</a:t>
                </a:r>
              </a:p>
              <a:p>
                <a:pPr marL="0" indent="0">
                  <a:buNone/>
                </a:pPr>
                <a14:m>
                  <m:oMathPara xmlns:m="http://schemas.openxmlformats.org/officeDocument/2006/math">
                    <m:oMathParaPr>
                      <m:jc m:val="centerGroup"/>
                    </m:oMathParaPr>
                    <m:oMath xmlns:m="http://schemas.openxmlformats.org/officeDocument/2006/math">
                      <m:r>
                        <a:rPr lang="en-GB" sz="1400" b="0" i="1" smtClean="0">
                          <a:solidFill>
                            <a:schemeClr val="tx1"/>
                          </a:solidFill>
                          <a:latin typeface="Cambria Math" panose="02040503050406030204" pitchFamily="18" charset="0"/>
                        </a:rPr>
                        <m:t>𝑄</m:t>
                      </m:r>
                      <m:d>
                        <m:dPr>
                          <m:ctrlPr>
                            <a:rPr lang="en-GB" sz="1400" b="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𝑠</m:t>
                          </m:r>
                          <m:r>
                            <a:rPr lang="en-GB" sz="1400" b="0" i="1" smtClean="0">
                              <a:solidFill>
                                <a:schemeClr val="tx1"/>
                              </a:solidFill>
                              <a:latin typeface="Cambria Math" panose="02040503050406030204" pitchFamily="18" charset="0"/>
                            </a:rPr>
                            <m:t>,</m:t>
                          </m:r>
                          <m:r>
                            <a:rPr lang="en-GB" sz="1400" b="0" i="1" smtClean="0">
                              <a:solidFill>
                                <a:schemeClr val="tx1"/>
                              </a:solidFill>
                              <a:latin typeface="Cambria Math" panose="02040503050406030204" pitchFamily="18" charset="0"/>
                            </a:rPr>
                            <m:t>𝑎</m:t>
                          </m:r>
                        </m:e>
                      </m:d>
                      <m:r>
                        <a:rPr lang="en-GB" sz="1400" b="0" i="1" smtClean="0">
                          <a:solidFill>
                            <a:schemeClr val="tx1"/>
                          </a:solidFill>
                          <a:latin typeface="Cambria Math" panose="02040503050406030204" pitchFamily="18" charset="0"/>
                        </a:rPr>
                        <m:t>=</m:t>
                      </m:r>
                      <m:r>
                        <a:rPr lang="en-GB" sz="1400" b="0" i="1" smtClean="0">
                          <a:solidFill>
                            <a:schemeClr val="tx1"/>
                          </a:solidFill>
                          <a:latin typeface="Cambria Math" panose="02040503050406030204" pitchFamily="18" charset="0"/>
                        </a:rPr>
                        <m:t>𝐸</m:t>
                      </m:r>
                      <m:d>
                        <m:dPr>
                          <m:begChr m:val="["/>
                          <m:endChr m:val="]"/>
                          <m:ctrlPr>
                            <a:rPr lang="en-GB" sz="1400" i="1">
                              <a:solidFill>
                                <a:schemeClr val="tx1"/>
                              </a:solidFill>
                              <a:latin typeface="Cambria Math" panose="02040503050406030204" pitchFamily="18" charset="0"/>
                            </a:rPr>
                          </m:ctrlPr>
                        </m:dPr>
                        <m:e>
                          <m:r>
                            <a:rPr lang="en-GB" sz="1400" i="1">
                              <a:solidFill>
                                <a:schemeClr val="tx1"/>
                              </a:solidFill>
                              <a:latin typeface="Cambria Math" panose="02040503050406030204" pitchFamily="18" charset="0"/>
                            </a:rPr>
                            <m:t>𝑟</m:t>
                          </m:r>
                          <m:d>
                            <m:dPr>
                              <m:ctrlPr>
                                <a:rPr lang="en-GB" sz="1400" i="1">
                                  <a:solidFill>
                                    <a:schemeClr val="tx1"/>
                                  </a:solidFill>
                                  <a:latin typeface="Cambria Math" panose="02040503050406030204" pitchFamily="18" charset="0"/>
                                </a:rPr>
                              </m:ctrlPr>
                            </m:dPr>
                            <m:e>
                              <m:r>
                                <a:rPr lang="en-GB" sz="1400" i="1">
                                  <a:solidFill>
                                    <a:schemeClr val="tx1"/>
                                  </a:solidFill>
                                  <a:latin typeface="Cambria Math" panose="02040503050406030204" pitchFamily="18" charset="0"/>
                                </a:rPr>
                                <m:t>𝑠</m:t>
                              </m:r>
                              <m:r>
                                <a:rPr lang="en-GB" sz="1400" i="1">
                                  <a:solidFill>
                                    <a:schemeClr val="tx1"/>
                                  </a:solidFill>
                                  <a:latin typeface="Cambria Math" panose="02040503050406030204" pitchFamily="18" charset="0"/>
                                </a:rPr>
                                <m:t>,</m:t>
                              </m:r>
                              <m:r>
                                <a:rPr lang="en-GB" sz="1400" i="1">
                                  <a:solidFill>
                                    <a:schemeClr val="tx1"/>
                                  </a:solidFill>
                                  <a:latin typeface="Cambria Math" panose="02040503050406030204" pitchFamily="18" charset="0"/>
                                </a:rPr>
                                <m:t>𝑎</m:t>
                              </m:r>
                            </m:e>
                          </m:d>
                        </m:e>
                      </m:d>
                      <m:r>
                        <a:rPr lang="en-GB" sz="1400" b="0" i="1" smtClean="0">
                          <a:solidFill>
                            <a:schemeClr val="tx1"/>
                          </a:solidFill>
                          <a:latin typeface="Cambria Math" panose="02040503050406030204" pitchFamily="18" charset="0"/>
                        </a:rPr>
                        <m:t>+</m:t>
                      </m:r>
                      <m:r>
                        <a:rPr lang="en-GB" sz="1400" i="1">
                          <a:solidFill>
                            <a:schemeClr val="tx1"/>
                          </a:solidFill>
                          <a:latin typeface="Cambria Math" panose="02040503050406030204" pitchFamily="18" charset="0"/>
                          <a:ea typeface="Cambria Math" panose="02040503050406030204" pitchFamily="18" charset="0"/>
                        </a:rPr>
                        <m:t>𝛾</m:t>
                      </m:r>
                      <m:nary>
                        <m:naryPr>
                          <m:chr m:val="∑"/>
                          <m:supHide m:val="on"/>
                          <m:ctrlPr>
                            <a:rPr lang="en-GB" sz="1400" i="1">
                              <a:solidFill>
                                <a:schemeClr val="tx1"/>
                              </a:solidFill>
                              <a:latin typeface="Cambria Math" panose="02040503050406030204" pitchFamily="18" charset="0"/>
                              <a:ea typeface="Cambria Math" panose="02040503050406030204" pitchFamily="18" charset="0"/>
                            </a:rPr>
                          </m:ctrlPr>
                        </m:naryPr>
                        <m:sub>
                          <m:r>
                            <m:rPr>
                              <m:brk m:alnAt="7"/>
                            </m:rPr>
                            <a:rPr lang="en-GB" sz="1400" i="1">
                              <a:solidFill>
                                <a:schemeClr val="tx1"/>
                              </a:solidFill>
                              <a:latin typeface="Cambria Math" panose="02040503050406030204" pitchFamily="18" charset="0"/>
                              <a:ea typeface="Cambria Math" panose="02040503050406030204" pitchFamily="18" charset="0"/>
                            </a:rPr>
                            <m:t>𝑠</m:t>
                          </m:r>
                          <m:r>
                            <a:rPr lang="en-GB" sz="1400" i="1">
                              <a:solidFill>
                                <a:schemeClr val="tx1"/>
                              </a:solidFill>
                              <a:latin typeface="Cambria Math" panose="02040503050406030204" pitchFamily="18" charset="0"/>
                              <a:ea typeface="Cambria Math" panose="02040503050406030204" pitchFamily="18" charset="0"/>
                            </a:rPr>
                            <m:t>′</m:t>
                          </m:r>
                        </m:sub>
                        <m:sup/>
                        <m:e>
                          <m:r>
                            <a:rPr lang="en-GB" sz="1400" i="1">
                              <a:solidFill>
                                <a:schemeClr val="tx1"/>
                              </a:solidFill>
                              <a:latin typeface="Cambria Math" panose="02040503050406030204" pitchFamily="18" charset="0"/>
                              <a:ea typeface="Cambria Math" panose="02040503050406030204" pitchFamily="18" charset="0"/>
                            </a:rPr>
                            <m:t>𝑃</m:t>
                          </m:r>
                          <m:d>
                            <m:dPr>
                              <m:ctrlPr>
                                <a:rPr lang="en-GB" sz="1400" i="1">
                                  <a:solidFill>
                                    <a:schemeClr val="tx1"/>
                                  </a:solidFill>
                                  <a:latin typeface="Cambria Math" panose="02040503050406030204" pitchFamily="18" charset="0"/>
                                  <a:ea typeface="Cambria Math" panose="02040503050406030204" pitchFamily="18" charset="0"/>
                                </a:rPr>
                              </m:ctrlPr>
                            </m:dPr>
                            <m:e>
                              <m:sSup>
                                <m:sSupPr>
                                  <m:ctrlPr>
                                    <a:rPr lang="en-GB" sz="1400" i="1">
                                      <a:solidFill>
                                        <a:schemeClr val="tx1"/>
                                      </a:solidFill>
                                      <a:latin typeface="Cambria Math" panose="02040503050406030204" pitchFamily="18" charset="0"/>
                                      <a:ea typeface="Cambria Math" panose="02040503050406030204" pitchFamily="18" charset="0"/>
                                    </a:rPr>
                                  </m:ctrlPr>
                                </m:sSupPr>
                                <m:e>
                                  <m:r>
                                    <a:rPr lang="en-GB" sz="1400" i="1">
                                      <a:solidFill>
                                        <a:schemeClr val="tx1"/>
                                      </a:solidFill>
                                      <a:latin typeface="Cambria Math" panose="02040503050406030204" pitchFamily="18" charset="0"/>
                                      <a:ea typeface="Cambria Math" panose="02040503050406030204" pitchFamily="18" charset="0"/>
                                    </a:rPr>
                                    <m:t>𝑠</m:t>
                                  </m:r>
                                </m:e>
                                <m:sup>
                                  <m:r>
                                    <a:rPr lang="en-GB" sz="1400" i="1">
                                      <a:solidFill>
                                        <a:schemeClr val="tx1"/>
                                      </a:solidFill>
                                      <a:latin typeface="Cambria Math" panose="02040503050406030204" pitchFamily="18" charset="0"/>
                                      <a:ea typeface="Cambria Math" panose="02040503050406030204" pitchFamily="18" charset="0"/>
                                    </a:rPr>
                                    <m:t>′</m:t>
                                  </m:r>
                                </m:sup>
                              </m:sSup>
                            </m:e>
                            <m:e>
                              <m:r>
                                <a:rPr lang="en-GB" sz="1400" i="1">
                                  <a:solidFill>
                                    <a:schemeClr val="tx1"/>
                                  </a:solidFill>
                                  <a:latin typeface="Cambria Math" panose="02040503050406030204" pitchFamily="18" charset="0"/>
                                  <a:ea typeface="Cambria Math" panose="02040503050406030204" pitchFamily="18" charset="0"/>
                                </a:rPr>
                                <m:t>𝑠</m:t>
                              </m:r>
                              <m:r>
                                <a:rPr lang="en-GB" sz="1400" i="1">
                                  <a:solidFill>
                                    <a:schemeClr val="tx1"/>
                                  </a:solidFill>
                                  <a:latin typeface="Cambria Math" panose="02040503050406030204" pitchFamily="18" charset="0"/>
                                  <a:ea typeface="Cambria Math" panose="02040503050406030204" pitchFamily="18" charset="0"/>
                                </a:rPr>
                                <m:t>,</m:t>
                              </m:r>
                              <m:r>
                                <a:rPr lang="en-GB" sz="1400" i="1">
                                  <a:solidFill>
                                    <a:schemeClr val="tx1"/>
                                  </a:solidFill>
                                  <a:latin typeface="Cambria Math" panose="02040503050406030204" pitchFamily="18" charset="0"/>
                                  <a:ea typeface="Cambria Math" panose="02040503050406030204" pitchFamily="18" charset="0"/>
                                </a:rPr>
                                <m:t>𝑎</m:t>
                              </m:r>
                            </m:e>
                          </m:d>
                          <m:func>
                            <m:funcPr>
                              <m:ctrlPr>
                                <a:rPr lang="en-GB" sz="1400" b="0" i="1" smtClean="0">
                                  <a:solidFill>
                                    <a:schemeClr val="tx1"/>
                                  </a:solidFill>
                                  <a:latin typeface="Cambria Math" panose="02040503050406030204" pitchFamily="18" charset="0"/>
                                  <a:ea typeface="Cambria Math" panose="02040503050406030204" pitchFamily="18" charset="0"/>
                                </a:rPr>
                              </m:ctrlPr>
                            </m:funcPr>
                            <m:fName>
                              <m:limLow>
                                <m:limLowPr>
                                  <m:ctrlPr>
                                    <a:rPr lang="en-GB" sz="1400" b="0" i="1" smtClean="0">
                                      <a:solidFill>
                                        <a:schemeClr val="tx1"/>
                                      </a:solidFill>
                                      <a:latin typeface="Cambria Math" panose="02040503050406030204" pitchFamily="18" charset="0"/>
                                      <a:ea typeface="Cambria Math" panose="02040503050406030204" pitchFamily="18" charset="0"/>
                                    </a:rPr>
                                  </m:ctrlPr>
                                </m:limLowPr>
                                <m:e>
                                  <m:r>
                                    <m:rPr>
                                      <m:sty m:val="p"/>
                                    </m:rPr>
                                    <a:rPr lang="en-GB" sz="1400" b="0" i="0" smtClean="0">
                                      <a:solidFill>
                                        <a:schemeClr val="tx1"/>
                                      </a:solidFill>
                                      <a:latin typeface="Cambria Math" panose="02040503050406030204" pitchFamily="18" charset="0"/>
                                      <a:ea typeface="Cambria Math" panose="02040503050406030204" pitchFamily="18" charset="0"/>
                                    </a:rPr>
                                    <m:t>max</m:t>
                                  </m:r>
                                </m:e>
                                <m:lim>
                                  <m:r>
                                    <a:rPr lang="en-GB" sz="1400" b="0" i="1" smtClean="0">
                                      <a:solidFill>
                                        <a:schemeClr val="tx1"/>
                                      </a:solidFill>
                                      <a:latin typeface="Cambria Math" panose="02040503050406030204" pitchFamily="18" charset="0"/>
                                      <a:ea typeface="Cambria Math" panose="02040503050406030204" pitchFamily="18" charset="0"/>
                                    </a:rPr>
                                    <m:t>𝑎</m:t>
                                  </m:r>
                                  <m:r>
                                    <a:rPr lang="en-GB" sz="1400" b="0" i="1" smtClean="0">
                                      <a:solidFill>
                                        <a:schemeClr val="tx1"/>
                                      </a:solidFill>
                                      <a:latin typeface="Cambria Math" panose="02040503050406030204" pitchFamily="18" charset="0"/>
                                      <a:ea typeface="Cambria Math" panose="02040503050406030204" pitchFamily="18" charset="0"/>
                                    </a:rPr>
                                    <m:t>′</m:t>
                                  </m:r>
                                </m:lim>
                              </m:limLow>
                            </m:fName>
                            <m:e>
                              <m:r>
                                <a:rPr lang="en-GB" sz="1400" b="0" i="1" smtClean="0">
                                  <a:solidFill>
                                    <a:schemeClr val="tx1"/>
                                  </a:solidFill>
                                  <a:latin typeface="Cambria Math" panose="02040503050406030204" pitchFamily="18" charset="0"/>
                                  <a:ea typeface="Cambria Math" panose="02040503050406030204" pitchFamily="18" charset="0"/>
                                </a:rPr>
                                <m:t>𝑄</m:t>
                              </m:r>
                              <m:r>
                                <a:rPr lang="en-GB" sz="1400" b="0" i="1" smtClean="0">
                                  <a:solidFill>
                                    <a:schemeClr val="tx1"/>
                                  </a:solidFill>
                                  <a:latin typeface="Cambria Math" panose="02040503050406030204" pitchFamily="18" charset="0"/>
                                  <a:ea typeface="Cambria Math" panose="02040503050406030204" pitchFamily="18" charset="0"/>
                                </a:rPr>
                                <m:t>(</m:t>
                              </m:r>
                              <m:sSup>
                                <m:sSupPr>
                                  <m:ctrlPr>
                                    <a:rPr lang="en-GB" sz="1400" b="0" i="1" smtClean="0">
                                      <a:solidFill>
                                        <a:schemeClr val="tx1"/>
                                      </a:solidFill>
                                      <a:latin typeface="Cambria Math" panose="02040503050406030204" pitchFamily="18" charset="0"/>
                                      <a:ea typeface="Cambria Math" panose="02040503050406030204" pitchFamily="18" charset="0"/>
                                    </a:rPr>
                                  </m:ctrlPr>
                                </m:sSupPr>
                                <m:e>
                                  <m:r>
                                    <a:rPr lang="en-GB" sz="1400" b="0" i="1" smtClean="0">
                                      <a:solidFill>
                                        <a:schemeClr val="tx1"/>
                                      </a:solidFill>
                                      <a:latin typeface="Cambria Math" panose="02040503050406030204" pitchFamily="18" charset="0"/>
                                      <a:ea typeface="Cambria Math" panose="02040503050406030204" pitchFamily="18" charset="0"/>
                                    </a:rPr>
                                    <m:t>𝑠</m:t>
                                  </m:r>
                                </m:e>
                                <m:sup>
                                  <m:r>
                                    <a:rPr lang="en-GB" sz="1400" b="0" i="1" smtClean="0">
                                      <a:solidFill>
                                        <a:schemeClr val="tx1"/>
                                      </a:solidFill>
                                      <a:latin typeface="Cambria Math" panose="02040503050406030204" pitchFamily="18" charset="0"/>
                                      <a:ea typeface="Cambria Math" panose="02040503050406030204" pitchFamily="18" charset="0"/>
                                    </a:rPr>
                                    <m:t>′</m:t>
                                  </m:r>
                                </m:sup>
                              </m:sSup>
                              <m:r>
                                <a:rPr lang="en-GB" sz="1400" b="0" i="1" smtClean="0">
                                  <a:solidFill>
                                    <a:schemeClr val="tx1"/>
                                  </a:solidFill>
                                  <a:latin typeface="Cambria Math" panose="02040503050406030204" pitchFamily="18" charset="0"/>
                                  <a:ea typeface="Cambria Math" panose="02040503050406030204" pitchFamily="18" charset="0"/>
                                </a:rPr>
                                <m:t>,</m:t>
                              </m:r>
                              <m:sSup>
                                <m:sSupPr>
                                  <m:ctrlPr>
                                    <a:rPr lang="en-GB" sz="1400" b="0" i="1" smtClean="0">
                                      <a:solidFill>
                                        <a:schemeClr val="tx1"/>
                                      </a:solidFill>
                                      <a:latin typeface="Cambria Math" panose="02040503050406030204" pitchFamily="18" charset="0"/>
                                      <a:ea typeface="Cambria Math" panose="02040503050406030204" pitchFamily="18" charset="0"/>
                                    </a:rPr>
                                  </m:ctrlPr>
                                </m:sSupPr>
                                <m:e>
                                  <m:r>
                                    <a:rPr lang="en-GB" sz="1400" b="0" i="1" smtClean="0">
                                      <a:solidFill>
                                        <a:schemeClr val="tx1"/>
                                      </a:solidFill>
                                      <a:latin typeface="Cambria Math" panose="02040503050406030204" pitchFamily="18" charset="0"/>
                                      <a:ea typeface="Cambria Math" panose="02040503050406030204" pitchFamily="18" charset="0"/>
                                    </a:rPr>
                                    <m:t>𝑎</m:t>
                                  </m:r>
                                </m:e>
                                <m:sup>
                                  <m:r>
                                    <a:rPr lang="en-GB" sz="1400" b="0" i="1" smtClean="0">
                                      <a:solidFill>
                                        <a:schemeClr val="tx1"/>
                                      </a:solidFill>
                                      <a:latin typeface="Cambria Math" panose="02040503050406030204" pitchFamily="18" charset="0"/>
                                      <a:ea typeface="Cambria Math" panose="02040503050406030204" pitchFamily="18" charset="0"/>
                                    </a:rPr>
                                    <m:t>′</m:t>
                                  </m:r>
                                </m:sup>
                              </m:sSup>
                              <m:r>
                                <a:rPr lang="en-GB" sz="1400" b="0" i="1" smtClean="0">
                                  <a:solidFill>
                                    <a:schemeClr val="tx1"/>
                                  </a:solidFill>
                                  <a:latin typeface="Cambria Math" panose="02040503050406030204" pitchFamily="18" charset="0"/>
                                  <a:ea typeface="Cambria Math" panose="02040503050406030204" pitchFamily="18" charset="0"/>
                                </a:rPr>
                                <m:t>)</m:t>
                              </m:r>
                            </m:e>
                          </m:func>
                        </m:e>
                      </m:nary>
                    </m:oMath>
                  </m:oMathPara>
                </a14:m>
                <a:endParaRPr lang="en-US" sz="1400" dirty="0">
                  <a:solidFill>
                    <a:schemeClr val="tx1"/>
                  </a:solidFill>
                </a:endParaRPr>
              </a:p>
            </p:txBody>
          </p:sp>
        </mc:Choice>
        <mc:Fallback>
          <p:sp>
            <p:nvSpPr>
              <p:cNvPr id="3" name="Content Placeholder 2">
                <a:extLst>
                  <a:ext uri="{FF2B5EF4-FFF2-40B4-BE49-F238E27FC236}">
                    <a16:creationId xmlns:a16="http://schemas.microsoft.com/office/drawing/2014/main" id="{BD0A5F6D-0A6E-3F4D-A78F-958F789442E0}"/>
                  </a:ext>
                </a:extLst>
              </p:cNvPr>
              <p:cNvSpPr>
                <a:spLocks noGrp="1" noRot="1" noChangeAspect="1" noMove="1" noResize="1" noEditPoints="1" noAdjustHandles="1" noChangeArrowheads="1" noChangeShapeType="1" noTextEdit="1"/>
              </p:cNvSpPr>
              <p:nvPr>
                <p:ph idx="1"/>
              </p:nvPr>
            </p:nvSpPr>
            <p:spPr>
              <a:blipFill>
                <a:blip r:embed="rId2"/>
                <a:stretch>
                  <a:fillRect l="-112" t="-255" b="-20918"/>
                </a:stretch>
              </a:blipFill>
            </p:spPr>
            <p:txBody>
              <a:bodyPr/>
              <a:lstStyle/>
              <a:p>
                <a:r>
                  <a:rPr lang="en-US">
                    <a:noFill/>
                  </a:rPr>
                  <a:t> </a:t>
                </a:r>
              </a:p>
            </p:txBody>
          </p:sp>
        </mc:Fallback>
      </mc:AlternateContent>
    </p:spTree>
    <p:extLst>
      <p:ext uri="{BB962C8B-B14F-4D97-AF65-F5344CB8AC3E}">
        <p14:creationId xmlns:p14="http://schemas.microsoft.com/office/powerpoint/2010/main" val="3699167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A675-9662-734E-9F0B-7DE7974DBD8A}"/>
              </a:ext>
            </a:extLst>
          </p:cNvPr>
          <p:cNvSpPr>
            <a:spLocks noGrp="1"/>
          </p:cNvSpPr>
          <p:nvPr>
            <p:ph type="title"/>
          </p:nvPr>
        </p:nvSpPr>
        <p:spPr/>
        <p:txBody>
          <a:bodyPr/>
          <a:lstStyle/>
          <a:p>
            <a:r>
              <a:rPr lang="en-US" dirty="0"/>
              <a:t>Nondeterministic Rewards and Actions (II)</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0D62789-27B6-1A47-BC2A-3F4EDC4B0A33}"/>
                  </a:ext>
                </a:extLst>
              </p:cNvPr>
              <p:cNvSpPr>
                <a:spLocks noGrp="1"/>
              </p:cNvSpPr>
              <p:nvPr>
                <p:ph idx="1"/>
              </p:nvPr>
            </p:nvSpPr>
            <p:spPr/>
            <p:txBody>
              <a:bodyPr/>
              <a:lstStyle/>
              <a:p>
                <a:pPr marL="0" indent="0">
                  <a:buNone/>
                </a:pPr>
                <a:r>
                  <a:rPr lang="en-US" sz="1800" dirty="0"/>
                  <a:t>If we were to use our previous algorithm to find the </a:t>
                </a:r>
                <a14:m>
                  <m:oMath xmlns:m="http://schemas.openxmlformats.org/officeDocument/2006/math">
                    <m:r>
                      <a:rPr lang="en-US" sz="1800" i="1" dirty="0" smtClean="0">
                        <a:latin typeface="Cambria Math" panose="02040503050406030204" pitchFamily="18" charset="0"/>
                      </a:rPr>
                      <m:t>𝑄</m:t>
                    </m:r>
                  </m:oMath>
                </a14:m>
                <a:r>
                  <a:rPr lang="en-US" sz="1800" dirty="0"/>
                  <a:t>-values, this would not work, because at every iteration the </a:t>
                </a:r>
                <a14:m>
                  <m:oMath xmlns:m="http://schemas.openxmlformats.org/officeDocument/2006/math">
                    <m:r>
                      <a:rPr lang="en-US" sz="1800" i="1" dirty="0" smtClean="0">
                        <a:latin typeface="Cambria Math" panose="02040503050406030204" pitchFamily="18" charset="0"/>
                      </a:rPr>
                      <m:t>𝑄</m:t>
                    </m:r>
                  </m:oMath>
                </a14:m>
                <a:r>
                  <a:rPr lang="en-US" sz="1800" dirty="0"/>
                  <a:t>-values would change.</a:t>
                </a:r>
              </a:p>
              <a:p>
                <a:pPr marL="0" indent="0">
                  <a:buNone/>
                </a:pPr>
                <a:endParaRPr lang="en-US" sz="1800" dirty="0"/>
              </a:p>
              <a:p>
                <a:pPr marL="0" indent="0">
                  <a:buNone/>
                </a:pPr>
                <a:r>
                  <a:rPr lang="en-US" sz="1800" dirty="0"/>
                  <a:t>In order to mitigate this issue, we need to modify the training rule so that it takes a decaying weighted average of the current </a:t>
                </a:r>
                <a14:m>
                  <m:oMath xmlns:m="http://schemas.openxmlformats.org/officeDocument/2006/math">
                    <m:r>
                      <a:rPr lang="en-US" sz="1800" i="1" dirty="0" smtClean="0">
                        <a:latin typeface="Cambria Math" panose="02040503050406030204" pitchFamily="18" charset="0"/>
                      </a:rPr>
                      <m:t>𝑄</m:t>
                    </m:r>
                  </m:oMath>
                </a14:m>
                <a:r>
                  <a:rPr lang="en-US" sz="1800" dirty="0"/>
                  <a:t> values:</a:t>
                </a:r>
              </a:p>
              <a:p>
                <a:pPr marL="0" indent="0">
                  <a:buNone/>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GB" sz="1800" b="0" i="1" smtClean="0">
                                  <a:latin typeface="Cambria Math" panose="02040503050406030204" pitchFamily="18" charset="0"/>
                                </a:rPr>
                                <m:t>𝑄</m:t>
                              </m:r>
                            </m:e>
                          </m:acc>
                        </m:e>
                        <m:sub>
                          <m:r>
                            <a:rPr lang="en-GB" sz="1800" b="0" i="1" smtClean="0">
                              <a:latin typeface="Cambria Math" panose="02040503050406030204" pitchFamily="18" charset="0"/>
                            </a:rPr>
                            <m:t>𝑛</m:t>
                          </m:r>
                        </m:sub>
                      </m:sSub>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𝑠</m:t>
                          </m:r>
                          <m:r>
                            <a:rPr lang="en-GB" sz="1800" b="0" i="1" smtClean="0">
                              <a:latin typeface="Cambria Math" panose="02040503050406030204" pitchFamily="18" charset="0"/>
                            </a:rPr>
                            <m:t>,</m:t>
                          </m:r>
                          <m:r>
                            <a:rPr lang="en-GB" sz="1800" b="0" i="1" smtClean="0">
                              <a:latin typeface="Cambria Math" panose="02040503050406030204" pitchFamily="18" charset="0"/>
                            </a:rPr>
                            <m:t>𝑎</m:t>
                          </m:r>
                        </m:e>
                      </m:d>
                      <m:r>
                        <a:rPr lang="en-GB" sz="1800" b="0" i="1" smtClean="0">
                          <a:latin typeface="Cambria Math" panose="02040503050406030204" pitchFamily="18" charset="0"/>
                          <a:ea typeface="Cambria Math" panose="02040503050406030204" pitchFamily="18" charset="0"/>
                        </a:rPr>
                        <m:t>←</m:t>
                      </m:r>
                      <m:d>
                        <m:dPr>
                          <m:ctrlPr>
                            <a:rPr lang="en-GB" sz="1800" b="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1−</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𝛼</m:t>
                              </m:r>
                            </m:e>
                            <m:sub>
                              <m:r>
                                <a:rPr lang="en-GB" sz="1800" b="0" i="1" smtClean="0">
                                  <a:latin typeface="Cambria Math" panose="02040503050406030204" pitchFamily="18" charset="0"/>
                                  <a:ea typeface="Cambria Math" panose="02040503050406030204" pitchFamily="18" charset="0"/>
                                </a:rPr>
                                <m:t>𝑛</m:t>
                              </m:r>
                            </m:sub>
                          </m:sSub>
                        </m:e>
                      </m:d>
                      <m:sSub>
                        <m:sSubPr>
                          <m:ctrlPr>
                            <a:rPr lang="en-GB" sz="1800" b="0" i="1" smtClean="0">
                              <a:latin typeface="Cambria Math" panose="02040503050406030204" pitchFamily="18" charset="0"/>
                              <a:ea typeface="Cambria Math" panose="02040503050406030204" pitchFamily="18" charset="0"/>
                            </a:rPr>
                          </m:ctrlPr>
                        </m:sSubPr>
                        <m:e>
                          <m:acc>
                            <m:accPr>
                              <m:chr m:val="̂"/>
                              <m:ctrlPr>
                                <a:rPr lang="en-GB" sz="1800" b="0" i="1" smtClean="0">
                                  <a:latin typeface="Cambria Math" panose="02040503050406030204" pitchFamily="18" charset="0"/>
                                  <a:ea typeface="Cambria Math" panose="02040503050406030204" pitchFamily="18" charset="0"/>
                                </a:rPr>
                              </m:ctrlPr>
                            </m:accPr>
                            <m:e>
                              <m:r>
                                <a:rPr lang="en-GB" sz="1800" b="0" i="1" smtClean="0">
                                  <a:latin typeface="Cambria Math" panose="02040503050406030204" pitchFamily="18" charset="0"/>
                                  <a:ea typeface="Cambria Math" panose="02040503050406030204" pitchFamily="18" charset="0"/>
                                </a:rPr>
                                <m:t>𝑄</m:t>
                              </m:r>
                            </m:e>
                          </m:acc>
                        </m:e>
                        <m:sub>
                          <m:r>
                            <a:rPr lang="en-GB" sz="1800" b="0" i="1" smtClean="0">
                              <a:latin typeface="Cambria Math" panose="02040503050406030204" pitchFamily="18" charset="0"/>
                            </a:rPr>
                            <m:t>𝑛</m:t>
                          </m:r>
                          <m:r>
                            <a:rPr lang="en-GB" sz="1800" b="0" i="1" smtClean="0">
                              <a:latin typeface="Cambria Math" panose="02040503050406030204" pitchFamily="18" charset="0"/>
                            </a:rPr>
                            <m:t>−1</m:t>
                          </m:r>
                        </m:sub>
                      </m:sSub>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𝑠</m:t>
                          </m:r>
                          <m:r>
                            <a:rPr lang="en-GB" sz="1800" b="0" i="1" smtClean="0">
                              <a:latin typeface="Cambria Math" panose="02040503050406030204" pitchFamily="18" charset="0"/>
                            </a:rPr>
                            <m:t>,</m:t>
                          </m:r>
                          <m:r>
                            <a:rPr lang="en-GB" sz="1800" b="0" i="1" smtClean="0">
                              <a:latin typeface="Cambria Math" panose="02040503050406030204" pitchFamily="18" charset="0"/>
                            </a:rPr>
                            <m:t>𝑎</m:t>
                          </m:r>
                        </m:e>
                      </m:d>
                      <m:r>
                        <a:rPr lang="en-GB" sz="1800" b="0" i="1" smtClean="0">
                          <a:latin typeface="Cambria Math" panose="02040503050406030204" pitchFamily="18" charset="0"/>
                        </a:rPr>
                        <m:t>+</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𝛼</m:t>
                          </m:r>
                        </m:e>
                        <m:sub>
                          <m:r>
                            <a:rPr lang="en-GB" sz="1800" b="0" i="1" smtClean="0">
                              <a:latin typeface="Cambria Math" panose="02040503050406030204" pitchFamily="18" charset="0"/>
                              <a:ea typeface="Cambria Math" panose="02040503050406030204" pitchFamily="18" charset="0"/>
                            </a:rPr>
                            <m:t>𝑛</m:t>
                          </m:r>
                        </m:sub>
                      </m:sSub>
                      <m:d>
                        <m:dPr>
                          <m:begChr m:val="["/>
                          <m:endChr m:val="]"/>
                          <m:ctrlPr>
                            <a:rPr lang="en-GB" sz="1800" b="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𝑟</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𝛾</m:t>
                          </m:r>
                          <m:func>
                            <m:funcPr>
                              <m:ctrlPr>
                                <a:rPr lang="en-GB" sz="1800" b="0" i="1" smtClean="0">
                                  <a:latin typeface="Cambria Math" panose="02040503050406030204" pitchFamily="18" charset="0"/>
                                  <a:ea typeface="Cambria Math" panose="02040503050406030204" pitchFamily="18" charset="0"/>
                                </a:rPr>
                              </m:ctrlPr>
                            </m:funcPr>
                            <m:fName>
                              <m:limLow>
                                <m:limLowPr>
                                  <m:ctrlPr>
                                    <a:rPr lang="en-GB" sz="1800" b="0" i="1" smtClean="0">
                                      <a:latin typeface="Cambria Math" panose="02040503050406030204" pitchFamily="18" charset="0"/>
                                      <a:ea typeface="Cambria Math" panose="02040503050406030204" pitchFamily="18" charset="0"/>
                                    </a:rPr>
                                  </m:ctrlPr>
                                </m:limLowPr>
                                <m:e>
                                  <m:r>
                                    <m:rPr>
                                      <m:sty m:val="p"/>
                                    </m:rPr>
                                    <a:rPr lang="en-GB" sz="1800" b="0" i="0" smtClean="0">
                                      <a:latin typeface="Cambria Math" panose="02040503050406030204" pitchFamily="18" charset="0"/>
                                      <a:ea typeface="Cambria Math" panose="02040503050406030204" pitchFamily="18" charset="0"/>
                                    </a:rPr>
                                    <m:t>max</m:t>
                                  </m:r>
                                </m:e>
                                <m:lim>
                                  <m:r>
                                    <a:rPr lang="en-GB" sz="1800" b="0" i="1" smtClean="0">
                                      <a:latin typeface="Cambria Math" panose="02040503050406030204" pitchFamily="18" charset="0"/>
                                      <a:ea typeface="Cambria Math" panose="02040503050406030204" pitchFamily="18" charset="0"/>
                                    </a:rPr>
                                    <m:t>𝑎</m:t>
                                  </m:r>
                                  <m:r>
                                    <a:rPr lang="en-GB" sz="1800" b="0" i="1" smtClean="0">
                                      <a:latin typeface="Cambria Math" panose="02040503050406030204" pitchFamily="18" charset="0"/>
                                      <a:ea typeface="Cambria Math" panose="02040503050406030204" pitchFamily="18" charset="0"/>
                                    </a:rPr>
                                    <m:t>′</m:t>
                                  </m:r>
                                </m:lim>
                              </m:limLow>
                            </m:fName>
                            <m:e>
                              <m:sSub>
                                <m:sSubPr>
                                  <m:ctrlPr>
                                    <a:rPr lang="en-GB" sz="1800" b="0" i="1" smtClean="0">
                                      <a:latin typeface="Cambria Math" panose="02040503050406030204" pitchFamily="18" charset="0"/>
                                      <a:ea typeface="Cambria Math" panose="02040503050406030204" pitchFamily="18" charset="0"/>
                                    </a:rPr>
                                  </m:ctrlPr>
                                </m:sSubPr>
                                <m:e>
                                  <m:acc>
                                    <m:accPr>
                                      <m:chr m:val="̂"/>
                                      <m:ctrlPr>
                                        <a:rPr lang="en-GB" sz="1800" b="0" i="1" smtClean="0">
                                          <a:latin typeface="Cambria Math" panose="02040503050406030204" pitchFamily="18" charset="0"/>
                                          <a:ea typeface="Cambria Math" panose="02040503050406030204" pitchFamily="18" charset="0"/>
                                        </a:rPr>
                                      </m:ctrlPr>
                                    </m:accPr>
                                    <m:e>
                                      <m:r>
                                        <a:rPr lang="en-GB" sz="1800" b="0" i="1" smtClean="0">
                                          <a:latin typeface="Cambria Math" panose="02040503050406030204" pitchFamily="18" charset="0"/>
                                          <a:ea typeface="Cambria Math" panose="02040503050406030204" pitchFamily="18" charset="0"/>
                                        </a:rPr>
                                        <m:t>𝑄</m:t>
                                      </m:r>
                                    </m:e>
                                  </m:acc>
                                </m:e>
                                <m:sub>
                                  <m:r>
                                    <a:rPr lang="en-GB" sz="1800" b="0" i="1" smtClean="0">
                                      <a:latin typeface="Cambria Math" panose="02040503050406030204" pitchFamily="18" charset="0"/>
                                    </a:rPr>
                                    <m:t>𝑛</m:t>
                                  </m:r>
                                  <m:r>
                                    <a:rPr lang="en-GB" sz="1800" b="0" i="1" smtClean="0">
                                      <a:latin typeface="Cambria Math" panose="02040503050406030204" pitchFamily="18" charset="0"/>
                                    </a:rPr>
                                    <m:t>−1</m:t>
                                  </m:r>
                                </m:sub>
                              </m:sSub>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𝑠</m:t>
                                  </m:r>
                                </m:e>
                                <m:sup>
                                  <m:r>
                                    <a:rPr lang="en-GB" sz="1800" b="0" i="1" smtClean="0">
                                      <a:latin typeface="Cambria Math" panose="02040503050406030204" pitchFamily="18" charset="0"/>
                                    </a:rPr>
                                    <m:t>′</m:t>
                                  </m:r>
                                </m:sup>
                              </m:sSup>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𝑎</m:t>
                                  </m:r>
                                </m:e>
                                <m:sup>
                                  <m:r>
                                    <a:rPr lang="en-GB" sz="1800" b="0" i="1" smtClean="0">
                                      <a:latin typeface="Cambria Math" panose="02040503050406030204" pitchFamily="18" charset="0"/>
                                    </a:rPr>
                                    <m:t>′</m:t>
                                  </m:r>
                                </m:sup>
                              </m:sSup>
                              <m:r>
                                <a:rPr lang="en-GB" sz="1800" b="0" i="1" smtClean="0">
                                  <a:latin typeface="Cambria Math" panose="02040503050406030204" pitchFamily="18" charset="0"/>
                                </a:rPr>
                                <m:t>)</m:t>
                              </m:r>
                            </m:e>
                          </m:func>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𝛼</m:t>
                          </m:r>
                        </m:e>
                        <m:sub>
                          <m:r>
                            <a:rPr lang="en-GB" sz="1800" b="0" i="1" smtClean="0">
                              <a:latin typeface="Cambria Math" panose="02040503050406030204" pitchFamily="18" charset="0"/>
                              <a:ea typeface="Cambria Math" panose="02040503050406030204" pitchFamily="18" charset="0"/>
                            </a:rPr>
                            <m:t>𝑛</m:t>
                          </m:r>
                        </m:sub>
                      </m:sSub>
                      <m:r>
                        <a:rPr lang="en-GB" sz="1800" b="0" i="1" smtClean="0">
                          <a:latin typeface="Cambria Math" panose="02040503050406030204" pitchFamily="18" charset="0"/>
                          <a:ea typeface="Cambria Math" panose="02040503050406030204" pitchFamily="18" charset="0"/>
                        </a:rPr>
                        <m:t>=</m:t>
                      </m:r>
                      <m:f>
                        <m:fPr>
                          <m:ctrlPr>
                            <a:rPr lang="en-GB" sz="1800" b="0" i="1" smtClean="0">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1</m:t>
                          </m:r>
                        </m:num>
                        <m:den>
                          <m:r>
                            <a:rPr lang="en-GB" sz="1800" b="0" i="1" smtClean="0">
                              <a:latin typeface="Cambria Math" panose="02040503050406030204" pitchFamily="18" charset="0"/>
                              <a:ea typeface="Cambria Math" panose="02040503050406030204" pitchFamily="18" charset="0"/>
                            </a:rPr>
                            <m:t>1+</m:t>
                          </m:r>
                          <m:sSub>
                            <m:sSubPr>
                              <m:ctrlPr>
                                <a:rPr lang="en-GB" sz="1800" b="0" i="1" smtClean="0">
                                  <a:latin typeface="Cambria Math" panose="02040503050406030204" pitchFamily="18" charset="0"/>
                                  <a:ea typeface="Cambria Math" panose="02040503050406030204" pitchFamily="18" charset="0"/>
                                </a:rPr>
                              </m:ctrlPr>
                            </m:sSubPr>
                            <m:e>
                              <m:r>
                                <m:rPr>
                                  <m:sty m:val="p"/>
                                </m:rPr>
                                <a:rPr lang="en-GB" sz="1800" b="0" i="0" smtClean="0">
                                  <a:latin typeface="Cambria Math" panose="02040503050406030204" pitchFamily="18" charset="0"/>
                                  <a:ea typeface="Cambria Math" panose="02040503050406030204" pitchFamily="18" charset="0"/>
                                </a:rPr>
                                <m:t>visits</m:t>
                              </m:r>
                            </m:e>
                            <m:sub>
                              <m:r>
                                <a:rPr lang="en-GB" sz="1800" b="0" i="1" smtClean="0">
                                  <a:latin typeface="Cambria Math" panose="02040503050406030204" pitchFamily="18" charset="0"/>
                                  <a:ea typeface="Cambria Math" panose="02040503050406030204" pitchFamily="18" charset="0"/>
                                </a:rPr>
                                <m:t>𝑛</m:t>
                              </m:r>
                            </m:sub>
                          </m:sSub>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𝑠</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𝑎</m:t>
                          </m:r>
                          <m:r>
                            <a:rPr lang="en-GB" sz="1800" b="0" i="1" smtClean="0">
                              <a:latin typeface="Cambria Math" panose="02040503050406030204" pitchFamily="18" charset="0"/>
                              <a:ea typeface="Cambria Math" panose="02040503050406030204" pitchFamily="18" charset="0"/>
                            </a:rPr>
                            <m:t>)</m:t>
                          </m:r>
                        </m:den>
                      </m:f>
                    </m:oMath>
                  </m:oMathPara>
                </a14:m>
                <a:endParaRPr lang="en-US" sz="1800" dirty="0"/>
              </a:p>
              <a:p>
                <a:pPr marL="0" indent="0">
                  <a:buNone/>
                </a:pPr>
                <a:endParaRPr lang="en-US" sz="1800" dirty="0"/>
              </a:p>
              <a:p>
                <a:pPr marL="0" indent="0">
                  <a:buNone/>
                </a:pPr>
                <a:r>
                  <a:rPr lang="en-US" sz="1800" dirty="0"/>
                  <a:t>Where </a:t>
                </a:r>
                <a14:m>
                  <m:oMath xmlns:m="http://schemas.openxmlformats.org/officeDocument/2006/math">
                    <m:r>
                      <a:rPr lang="en-US" sz="1800" i="1" dirty="0" smtClean="0">
                        <a:latin typeface="Cambria Math" panose="02040503050406030204" pitchFamily="18" charset="0"/>
                      </a:rPr>
                      <m:t>𝑠</m:t>
                    </m:r>
                  </m:oMath>
                </a14:m>
                <a:r>
                  <a:rPr lang="en-US" sz="1800" dirty="0"/>
                  <a:t> and </a:t>
                </a:r>
                <a14:m>
                  <m:oMath xmlns:m="http://schemas.openxmlformats.org/officeDocument/2006/math">
                    <m:r>
                      <a:rPr lang="en-US" sz="1800" i="1" dirty="0" smtClean="0">
                        <a:latin typeface="Cambria Math" panose="02040503050406030204" pitchFamily="18" charset="0"/>
                      </a:rPr>
                      <m:t>𝑎</m:t>
                    </m:r>
                  </m:oMath>
                </a14:m>
                <a:r>
                  <a:rPr lang="en-US" sz="1800" dirty="0"/>
                  <a:t> here are the state and action updated during the </a:t>
                </a:r>
                <a:r>
                  <a:rPr lang="en-US" sz="1800" i="1" dirty="0"/>
                  <a:t>n</a:t>
                </a:r>
                <a:r>
                  <a:rPr lang="en-US" sz="1800" dirty="0"/>
                  <a:t>th iteration and where </a:t>
                </a:r>
                <a14:m>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m:rPr>
                            <m:sty m:val="p"/>
                          </m:rPr>
                          <a:rPr lang="en-GB" sz="1800">
                            <a:latin typeface="Cambria Math" panose="02040503050406030204" pitchFamily="18" charset="0"/>
                            <a:ea typeface="Cambria Math" panose="02040503050406030204" pitchFamily="18" charset="0"/>
                          </a:rPr>
                          <m:t>visits</m:t>
                        </m:r>
                      </m:e>
                      <m:sub>
                        <m:r>
                          <a:rPr lang="en-GB" sz="1800" i="1">
                            <a:latin typeface="Cambria Math" panose="02040503050406030204" pitchFamily="18" charset="0"/>
                            <a:ea typeface="Cambria Math" panose="02040503050406030204" pitchFamily="18" charset="0"/>
                          </a:rPr>
                          <m:t>𝑛</m:t>
                        </m:r>
                      </m:sub>
                    </m:sSub>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𝑠</m:t>
                    </m:r>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𝑎</m:t>
                    </m:r>
                    <m:r>
                      <a:rPr lang="en-GB" sz="1800" i="1">
                        <a:latin typeface="Cambria Math" panose="02040503050406030204" pitchFamily="18" charset="0"/>
                        <a:ea typeface="Cambria Math" panose="02040503050406030204" pitchFamily="18" charset="0"/>
                      </a:rPr>
                      <m:t>)</m:t>
                    </m:r>
                  </m:oMath>
                </a14:m>
                <a:r>
                  <a:rPr lang="en-US" sz="1800" dirty="0"/>
                  <a:t> is the total number of times this state-action pair has been visited up to and including the </a:t>
                </a:r>
                <a:r>
                  <a:rPr lang="en-US" sz="1800" i="1" dirty="0"/>
                  <a:t>n</a:t>
                </a:r>
                <a:r>
                  <a:rPr lang="en-US" sz="1800" dirty="0"/>
                  <a:t>th iteration.</a:t>
                </a:r>
              </a:p>
              <a:p>
                <a:pPr marL="0" indent="0">
                  <a:buNone/>
                </a:pPr>
                <a:endParaRPr lang="en-US" sz="1800" dirty="0"/>
              </a:p>
              <a:p>
                <a:pPr marL="0" indent="0">
                  <a:buNone/>
                </a:pPr>
                <a:r>
                  <a:rPr lang="en-US" sz="1800" dirty="0"/>
                  <a:t>The choice of </a:t>
                </a:r>
                <a14:m>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𝛼</m:t>
                        </m:r>
                      </m:e>
                      <m:sub>
                        <m:r>
                          <a:rPr lang="en-GB" sz="1800" b="0" i="1" smtClean="0">
                            <a:latin typeface="Cambria Math" panose="02040503050406030204" pitchFamily="18" charset="0"/>
                            <a:ea typeface="Cambria Math" panose="02040503050406030204" pitchFamily="18" charset="0"/>
                          </a:rPr>
                          <m:t>𝑛</m:t>
                        </m:r>
                      </m:sub>
                    </m:sSub>
                  </m:oMath>
                </a14:m>
                <a:r>
                  <a:rPr lang="en-US" sz="1800" dirty="0"/>
                  <a:t> is important to guarantee the convergence of the algorithm.</a:t>
                </a:r>
              </a:p>
            </p:txBody>
          </p:sp>
        </mc:Choice>
        <mc:Fallback>
          <p:sp>
            <p:nvSpPr>
              <p:cNvPr id="3" name="Content Placeholder 2">
                <a:extLst>
                  <a:ext uri="{FF2B5EF4-FFF2-40B4-BE49-F238E27FC236}">
                    <a16:creationId xmlns:a16="http://schemas.microsoft.com/office/drawing/2014/main" id="{70D62789-27B6-1A47-BC2A-3F4EDC4B0A33}"/>
                  </a:ext>
                </a:extLst>
              </p:cNvPr>
              <p:cNvSpPr>
                <a:spLocks noGrp="1" noRot="1" noChangeAspect="1" noMove="1" noResize="1" noEditPoints="1" noAdjustHandles="1" noChangeArrowheads="1" noChangeShapeType="1" noTextEdit="1"/>
              </p:cNvSpPr>
              <p:nvPr>
                <p:ph idx="1"/>
              </p:nvPr>
            </p:nvSpPr>
            <p:spPr>
              <a:blipFill>
                <a:blip r:embed="rId2"/>
                <a:stretch>
                  <a:fillRect l="-448" t="-765" r="-897"/>
                </a:stretch>
              </a:blipFill>
            </p:spPr>
            <p:txBody>
              <a:bodyPr/>
              <a:lstStyle/>
              <a:p>
                <a:r>
                  <a:rPr lang="en-US">
                    <a:noFill/>
                  </a:rPr>
                  <a:t> </a:t>
                </a:r>
              </a:p>
            </p:txBody>
          </p:sp>
        </mc:Fallback>
      </mc:AlternateContent>
    </p:spTree>
    <p:extLst>
      <p:ext uri="{BB962C8B-B14F-4D97-AF65-F5344CB8AC3E}">
        <p14:creationId xmlns:p14="http://schemas.microsoft.com/office/powerpoint/2010/main" val="2560842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C73C-8B7B-B645-B387-BD5A9DB75D5C}"/>
              </a:ext>
            </a:extLst>
          </p:cNvPr>
          <p:cNvSpPr>
            <a:spLocks noGrp="1"/>
          </p:cNvSpPr>
          <p:nvPr>
            <p:ph type="title"/>
          </p:nvPr>
        </p:nvSpPr>
        <p:spPr/>
        <p:txBody>
          <a:bodyPr/>
          <a:lstStyle/>
          <a:p>
            <a:r>
              <a:rPr lang="en-US" dirty="0"/>
              <a:t>Temporal Difference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5D72158-81C7-644D-AE20-DDD834936445}"/>
                  </a:ext>
                </a:extLst>
              </p:cNvPr>
              <p:cNvSpPr>
                <a:spLocks noGrp="1"/>
              </p:cNvSpPr>
              <p:nvPr>
                <p:ph idx="1"/>
              </p:nvPr>
            </p:nvSpPr>
            <p:spPr/>
            <p:txBody>
              <a:bodyPr anchor="ctr"/>
              <a:lstStyle/>
              <a:p>
                <a:pPr marL="0" indent="0">
                  <a:buNone/>
                </a:pPr>
                <a:r>
                  <a:rPr lang="en-US" sz="2000" dirty="0"/>
                  <a:t>The </a:t>
                </a:r>
                <a14:m>
                  <m:oMath xmlns:m="http://schemas.openxmlformats.org/officeDocument/2006/math">
                    <m:r>
                      <a:rPr lang="en-US" sz="2000" i="1" dirty="0" smtClean="0">
                        <a:latin typeface="Cambria Math" panose="02040503050406030204" pitchFamily="18" charset="0"/>
                      </a:rPr>
                      <m:t>𝑄</m:t>
                    </m:r>
                  </m:oMath>
                </a14:m>
                <a:r>
                  <a:rPr lang="en-US" sz="2000" dirty="0"/>
                  <a:t>-learning algorithm learns by iteratively reducing the discrepancy between </a:t>
                </a:r>
                <a14:m>
                  <m:oMath xmlns:m="http://schemas.openxmlformats.org/officeDocument/2006/math">
                    <m:r>
                      <a:rPr lang="en-US" sz="2000" i="1" dirty="0" smtClean="0">
                        <a:latin typeface="Cambria Math" panose="02040503050406030204" pitchFamily="18" charset="0"/>
                      </a:rPr>
                      <m:t>𝑄</m:t>
                    </m:r>
                  </m:oMath>
                </a14:m>
                <a:r>
                  <a:rPr lang="en-US" sz="2000" dirty="0"/>
                  <a:t>-value estimates for adjacent states.</a:t>
                </a:r>
              </a:p>
              <a:p>
                <a:endParaRPr lang="en-US" sz="2000" dirty="0"/>
              </a:p>
              <a:p>
                <a:pPr marL="0" indent="0">
                  <a:buNone/>
                </a:pPr>
                <a:r>
                  <a:rPr lang="en-US" sz="2000" dirty="0"/>
                  <a:t>This is a special case of a general class of TD algorithms that learn by reducing discrepancies between estimates made by the agent at different times, where we reduce discrepancies between this state and more distant descendants or ancestors.</a:t>
                </a:r>
              </a:p>
            </p:txBody>
          </p:sp>
        </mc:Choice>
        <mc:Fallback>
          <p:sp>
            <p:nvSpPr>
              <p:cNvPr id="3" name="Content Placeholder 2">
                <a:extLst>
                  <a:ext uri="{FF2B5EF4-FFF2-40B4-BE49-F238E27FC236}">
                    <a16:creationId xmlns:a16="http://schemas.microsoft.com/office/drawing/2014/main" id="{05D72158-81C7-644D-AE20-DDD834936445}"/>
                  </a:ext>
                </a:extLst>
              </p:cNvPr>
              <p:cNvSpPr>
                <a:spLocks noGrp="1" noRot="1" noChangeAspect="1" noMove="1" noResize="1" noEditPoints="1" noAdjustHandles="1" noChangeArrowheads="1" noChangeShapeType="1" noTextEdit="1"/>
              </p:cNvSpPr>
              <p:nvPr>
                <p:ph idx="1"/>
              </p:nvPr>
            </p:nvSpPr>
            <p:spPr>
              <a:blipFill>
                <a:blip r:embed="rId2"/>
                <a:stretch>
                  <a:fillRect l="-561" r="-448"/>
                </a:stretch>
              </a:blipFill>
            </p:spPr>
            <p:txBody>
              <a:bodyPr/>
              <a:lstStyle/>
              <a:p>
                <a:r>
                  <a:rPr lang="en-US">
                    <a:noFill/>
                  </a:rPr>
                  <a:t> </a:t>
                </a:r>
              </a:p>
            </p:txBody>
          </p:sp>
        </mc:Fallback>
      </mc:AlternateContent>
    </p:spTree>
    <p:extLst>
      <p:ext uri="{BB962C8B-B14F-4D97-AF65-F5344CB8AC3E}">
        <p14:creationId xmlns:p14="http://schemas.microsoft.com/office/powerpoint/2010/main" val="4201336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6BF2-4F3C-1B46-A9C8-D05E51BAA790}"/>
              </a:ext>
            </a:extLst>
          </p:cNvPr>
          <p:cNvSpPr>
            <a:spLocks noGrp="1"/>
          </p:cNvSpPr>
          <p:nvPr>
            <p:ph type="title"/>
          </p:nvPr>
        </p:nvSpPr>
        <p:spPr/>
        <p:txBody>
          <a:bodyPr/>
          <a:lstStyle/>
          <a:p>
            <a:r>
              <a:rPr lang="en-US" dirty="0"/>
              <a:t>Generalizing From Examples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2F7099-91DD-C84F-95FE-A679C6C6569C}"/>
                  </a:ext>
                </a:extLst>
              </p:cNvPr>
              <p:cNvSpPr>
                <a:spLocks noGrp="1"/>
              </p:cNvSpPr>
              <p:nvPr>
                <p:ph idx="1"/>
              </p:nvPr>
            </p:nvSpPr>
            <p:spPr/>
            <p:txBody>
              <a:bodyPr anchor="ctr"/>
              <a:lstStyle/>
              <a:p>
                <a:pPr marL="0" indent="0">
                  <a:buNone/>
                </a:pPr>
                <a:r>
                  <a:rPr lang="en-US" sz="2000" dirty="0"/>
                  <a:t>The most constraining assumption in our treatment of </a:t>
                </a:r>
                <a14:m>
                  <m:oMath xmlns:m="http://schemas.openxmlformats.org/officeDocument/2006/math">
                    <m:r>
                      <a:rPr lang="en-US" sz="2000" i="1" dirty="0" smtClean="0">
                        <a:latin typeface="Cambria Math" panose="02040503050406030204" pitchFamily="18" charset="0"/>
                      </a:rPr>
                      <m:t>𝑄</m:t>
                    </m:r>
                  </m:oMath>
                </a14:m>
                <a:r>
                  <a:rPr lang="en-US" sz="2000" dirty="0"/>
                  <a:t>-learning is that the target function is represented as an explicit lookup table, with a distinct table entry for every distinct input value.</a:t>
                </a:r>
              </a:p>
              <a:p>
                <a:pPr marL="0" indent="0">
                  <a:buNone/>
                </a:pPr>
                <a:endParaRPr lang="en-US" sz="2000" dirty="0"/>
              </a:p>
              <a:p>
                <a:pPr marL="0" indent="0">
                  <a:buNone/>
                </a:pPr>
                <a:r>
                  <a:rPr lang="en-US" sz="2000" dirty="0"/>
                  <a:t>Thus, the algorithm performs a kind of memorization by repetition and make no attempt to estimate the Q-values for unseen state-action pairs by generalizing from those that have been seen.</a:t>
                </a:r>
              </a:p>
              <a:p>
                <a:pPr marL="0" indent="0">
                  <a:buNone/>
                </a:pPr>
                <a:endParaRPr lang="en-US" sz="2000" dirty="0"/>
              </a:p>
              <a:p>
                <a:pPr marL="0" indent="0">
                  <a:buNone/>
                </a:pPr>
                <a:r>
                  <a:rPr lang="en-US" sz="2000" dirty="0"/>
                  <a:t>This is unrealistic in large or infinite spaces or when the cost of executing actions is high. </a:t>
                </a:r>
              </a:p>
              <a:p>
                <a:pPr marL="0" indent="0">
                  <a:buNone/>
                </a:pPr>
                <a:endParaRPr lang="en-US" sz="2000" dirty="0"/>
              </a:p>
              <a:p>
                <a:pPr marL="0" indent="0">
                  <a:buNone/>
                </a:pPr>
                <a:r>
                  <a:rPr lang="en-US" sz="2000" dirty="0"/>
                  <a:t>We can combine function approximation methods with Q-learning training rules, like backpropagation by substituting a neural network for the lookup table and using each </a:t>
                </a:r>
                <a14:m>
                  <m:oMath xmlns:m="http://schemas.openxmlformats.org/officeDocument/2006/math">
                    <m:r>
                      <a:rPr lang="en-US" sz="2000" i="1" dirty="0" smtClean="0">
                        <a:latin typeface="Cambria Math" panose="02040503050406030204" pitchFamily="18" charset="0"/>
                      </a:rPr>
                      <m:t>𝑄</m:t>
                    </m:r>
                    <m:r>
                      <a:rPr lang="en-US" sz="2000" i="1" dirty="0" smtClean="0">
                        <a:latin typeface="Cambria Math" panose="02040503050406030204" pitchFamily="18" charset="0"/>
                      </a:rPr>
                      <m:t>(</m:t>
                    </m:r>
                    <m:r>
                      <a:rPr lang="en-US" sz="2000" i="1" dirty="0" err="1">
                        <a:latin typeface="Cambria Math" panose="02040503050406030204" pitchFamily="18" charset="0"/>
                      </a:rPr>
                      <m:t>𝑠</m:t>
                    </m:r>
                    <m:r>
                      <a:rPr lang="en-US" sz="2000" i="1" dirty="0" err="1">
                        <a:latin typeface="Cambria Math" panose="02040503050406030204" pitchFamily="18" charset="0"/>
                      </a:rPr>
                      <m:t>,</m:t>
                    </m:r>
                    <m:r>
                      <a:rPr lang="en-US" sz="2000" i="1" dirty="0" err="1">
                        <a:latin typeface="Cambria Math" panose="02040503050406030204" pitchFamily="18" charset="0"/>
                      </a:rPr>
                      <m:t>𝑎</m:t>
                    </m:r>
                    <m:r>
                      <a:rPr lang="en-US" sz="2000" i="1" dirty="0">
                        <a:latin typeface="Cambria Math" panose="02040503050406030204" pitchFamily="18" charset="0"/>
                      </a:rPr>
                      <m:t>)</m:t>
                    </m:r>
                  </m:oMath>
                </a14:m>
                <a:r>
                  <a:rPr lang="en-US" sz="2000" dirty="0"/>
                  <a:t> update as a training example.</a:t>
                </a:r>
              </a:p>
            </p:txBody>
          </p:sp>
        </mc:Choice>
        <mc:Fallback>
          <p:sp>
            <p:nvSpPr>
              <p:cNvPr id="3" name="Content Placeholder 2">
                <a:extLst>
                  <a:ext uri="{FF2B5EF4-FFF2-40B4-BE49-F238E27FC236}">
                    <a16:creationId xmlns:a16="http://schemas.microsoft.com/office/drawing/2014/main" id="{252F7099-91DD-C84F-95FE-A679C6C6569C}"/>
                  </a:ext>
                </a:extLst>
              </p:cNvPr>
              <p:cNvSpPr>
                <a:spLocks noGrp="1" noRot="1" noChangeAspect="1" noMove="1" noResize="1" noEditPoints="1" noAdjustHandles="1" noChangeArrowheads="1" noChangeShapeType="1" noTextEdit="1"/>
              </p:cNvSpPr>
              <p:nvPr>
                <p:ph idx="1"/>
              </p:nvPr>
            </p:nvSpPr>
            <p:spPr>
              <a:blipFill>
                <a:blip r:embed="rId2"/>
                <a:stretch>
                  <a:fillRect l="-561" r="-673"/>
                </a:stretch>
              </a:blipFill>
            </p:spPr>
            <p:txBody>
              <a:bodyPr/>
              <a:lstStyle/>
              <a:p>
                <a:r>
                  <a:rPr lang="en-US">
                    <a:noFill/>
                  </a:rPr>
                  <a:t> </a:t>
                </a:r>
              </a:p>
            </p:txBody>
          </p:sp>
        </mc:Fallback>
      </mc:AlternateContent>
    </p:spTree>
    <p:extLst>
      <p:ext uri="{BB962C8B-B14F-4D97-AF65-F5344CB8AC3E}">
        <p14:creationId xmlns:p14="http://schemas.microsoft.com/office/powerpoint/2010/main" val="1445592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B3D9D-6218-CD42-A15B-67DD68774F4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7027F94-F23C-914B-9D60-3E0BFAA6A4D5}"/>
              </a:ext>
            </a:extLst>
          </p:cNvPr>
          <p:cNvSpPr>
            <a:spLocks noGrp="1"/>
          </p:cNvSpPr>
          <p:nvPr>
            <p:ph idx="1"/>
          </p:nvPr>
        </p:nvSpPr>
        <p:spPr/>
        <p:txBody>
          <a:bodyPr anchor="ctr"/>
          <a:lstStyle/>
          <a:p>
            <a:pPr marL="0" indent="0">
              <a:buNone/>
            </a:pPr>
            <a:r>
              <a:rPr lang="en-US" sz="2000" dirty="0"/>
              <a:t>RL addresses the problem of learning control strategies for autonomous agents. </a:t>
            </a:r>
          </a:p>
          <a:p>
            <a:pPr marL="0" indent="0">
              <a:buNone/>
            </a:pPr>
            <a:endParaRPr lang="en-US" sz="2000" dirty="0"/>
          </a:p>
          <a:p>
            <a:pPr marL="0" indent="0">
              <a:buNone/>
            </a:pPr>
            <a:r>
              <a:rPr lang="en-US" sz="2000" dirty="0"/>
              <a:t>It assumes that training information is available in the form of real-valued reward signals given for each state-action transition.</a:t>
            </a:r>
          </a:p>
          <a:p>
            <a:pPr marL="0" indent="0">
              <a:buNone/>
            </a:pPr>
            <a:endParaRPr lang="en-US" sz="2000" dirty="0"/>
          </a:p>
          <a:p>
            <a:pPr marL="0" indent="0">
              <a:buNone/>
            </a:pPr>
            <a:r>
              <a:rPr lang="en-US" sz="2000" dirty="0"/>
              <a:t>We worked with problems that fit MDP where the outcome depends only on this action and state.</a:t>
            </a:r>
          </a:p>
          <a:p>
            <a:pPr marL="0" indent="0">
              <a:buNone/>
            </a:pPr>
            <a:endParaRPr lang="en-US" sz="2000" dirty="0"/>
          </a:p>
          <a:p>
            <a:pPr marL="0" indent="0">
              <a:buNone/>
            </a:pPr>
            <a:r>
              <a:rPr lang="en-US" sz="2000" dirty="0"/>
              <a:t>If we know the state transition and reward functions, we can use Dynamic Programming to solve the value function.</a:t>
            </a:r>
          </a:p>
          <a:p>
            <a:pPr marL="0" indent="0">
              <a:buNone/>
            </a:pPr>
            <a:endParaRPr lang="en-US" sz="2000" dirty="0"/>
          </a:p>
          <a:p>
            <a:pPr marL="0" indent="0">
              <a:buNone/>
            </a:pPr>
            <a:r>
              <a:rPr lang="en-US" sz="2000" dirty="0"/>
              <a:t>Q-learning is one form of RL in which the agent learns an evolution function over states and actions.</a:t>
            </a:r>
          </a:p>
        </p:txBody>
      </p:sp>
    </p:spTree>
    <p:extLst>
      <p:ext uri="{BB962C8B-B14F-4D97-AF65-F5344CB8AC3E}">
        <p14:creationId xmlns:p14="http://schemas.microsoft.com/office/powerpoint/2010/main" val="4060956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01D65-583B-1B4C-A80B-DE5C8DCC73DE}"/>
              </a:ext>
            </a:extLst>
          </p:cNvPr>
          <p:cNvSpPr>
            <a:spLocks noGrp="1"/>
          </p:cNvSpPr>
          <p:nvPr>
            <p:ph type="title"/>
          </p:nvPr>
        </p:nvSpPr>
        <p:spPr/>
        <p:txBody>
          <a:bodyPr/>
          <a:lstStyle/>
          <a:p>
            <a:r>
              <a:rPr lang="en-US" dirty="0"/>
              <a:t>Applications of RL</a:t>
            </a:r>
          </a:p>
        </p:txBody>
      </p:sp>
      <p:sp>
        <p:nvSpPr>
          <p:cNvPr id="3" name="Content Placeholder 2">
            <a:extLst>
              <a:ext uri="{FF2B5EF4-FFF2-40B4-BE49-F238E27FC236}">
                <a16:creationId xmlns:a16="http://schemas.microsoft.com/office/drawing/2014/main" id="{3E30723A-0A5C-5F4D-B50C-82054D376E2C}"/>
              </a:ext>
            </a:extLst>
          </p:cNvPr>
          <p:cNvSpPr>
            <a:spLocks noGrp="1"/>
          </p:cNvSpPr>
          <p:nvPr>
            <p:ph idx="1"/>
          </p:nvPr>
        </p:nvSpPr>
        <p:spPr/>
        <p:txBody>
          <a:bodyPr/>
          <a:lstStyle/>
          <a:p>
            <a:pPr marL="0" indent="0">
              <a:buNone/>
            </a:pPr>
            <a:r>
              <a:rPr lang="en-US" sz="1800" dirty="0"/>
              <a:t>Learning to control a mobile robot.</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5" name="Rectangle 4">
            <a:extLst>
              <a:ext uri="{FF2B5EF4-FFF2-40B4-BE49-F238E27FC236}">
                <a16:creationId xmlns:a16="http://schemas.microsoft.com/office/drawing/2014/main" id="{53E26738-EC46-2D4D-80FF-5337ADE9A470}"/>
              </a:ext>
            </a:extLst>
          </p:cNvPr>
          <p:cNvSpPr/>
          <p:nvPr/>
        </p:nvSpPr>
        <p:spPr>
          <a:xfrm>
            <a:off x="7104112" y="4897577"/>
            <a:ext cx="3679212" cy="276999"/>
          </a:xfrm>
          <a:prstGeom prst="rect">
            <a:avLst/>
          </a:prstGeom>
        </p:spPr>
        <p:txBody>
          <a:bodyPr wrap="none">
            <a:spAutoFit/>
          </a:bodyPr>
          <a:lstStyle/>
          <a:p>
            <a:pPr marL="0" indent="0">
              <a:buNone/>
            </a:pPr>
            <a:r>
              <a:rPr lang="en-US" sz="1200" dirty="0">
                <a:hlinkClick r:id="rId6"/>
              </a:rPr>
              <a:t>https://www.youtube.com/watch?v=fn3KWM1kuAw</a:t>
            </a:r>
            <a:r>
              <a:rPr lang="en-US" sz="1200" dirty="0"/>
              <a:t> </a:t>
            </a:r>
          </a:p>
        </p:txBody>
      </p:sp>
      <p:sp>
        <p:nvSpPr>
          <p:cNvPr id="6" name="Rectangle 5">
            <a:extLst>
              <a:ext uri="{FF2B5EF4-FFF2-40B4-BE49-F238E27FC236}">
                <a16:creationId xmlns:a16="http://schemas.microsoft.com/office/drawing/2014/main" id="{491A63DB-D51E-4047-AFDE-7DAA9DD2599F}"/>
              </a:ext>
            </a:extLst>
          </p:cNvPr>
          <p:cNvSpPr/>
          <p:nvPr/>
        </p:nvSpPr>
        <p:spPr>
          <a:xfrm>
            <a:off x="1559496" y="4897577"/>
            <a:ext cx="3569760" cy="276999"/>
          </a:xfrm>
          <a:prstGeom prst="rect">
            <a:avLst/>
          </a:prstGeom>
        </p:spPr>
        <p:txBody>
          <a:bodyPr wrap="none">
            <a:spAutoFit/>
          </a:bodyPr>
          <a:lstStyle/>
          <a:p>
            <a:r>
              <a:rPr lang="en-US" sz="1200" dirty="0">
                <a:hlinkClick r:id="rId7"/>
              </a:rPr>
              <a:t>https://www.youtube.com/watch?v=VMp6pq6_QjI</a:t>
            </a:r>
            <a:r>
              <a:rPr lang="en-US" sz="1200" dirty="0"/>
              <a:t> </a:t>
            </a:r>
          </a:p>
        </p:txBody>
      </p:sp>
      <p:pic>
        <p:nvPicPr>
          <p:cNvPr id="8" name="AI Learns to Park - Deep Reinforcement Learning" descr="AI Learns to Park - Deep Reinforcement Learning">
            <a:hlinkClick r:id="" action="ppaction://media"/>
            <a:extLst>
              <a:ext uri="{FF2B5EF4-FFF2-40B4-BE49-F238E27FC236}">
                <a16:creationId xmlns:a16="http://schemas.microsoft.com/office/drawing/2014/main" id="{4A82B598-DE80-F247-9976-5B1C6C16BF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a:stretch/>
        </p:blipFill>
        <p:spPr>
          <a:xfrm>
            <a:off x="1055440" y="2031554"/>
            <a:ext cx="4959974" cy="2789985"/>
          </a:xfrm>
          <a:prstGeom prst="rect">
            <a:avLst/>
          </a:prstGeom>
        </p:spPr>
      </p:pic>
      <p:pic>
        <p:nvPicPr>
          <p:cNvPr id="9" name="Do You Love Me_" descr="Do You Love Me_">
            <a:hlinkClick r:id="" action="ppaction://media"/>
            <a:extLst>
              <a:ext uri="{FF2B5EF4-FFF2-40B4-BE49-F238E27FC236}">
                <a16:creationId xmlns:a16="http://schemas.microsoft.com/office/drawing/2014/main" id="{A7AAD5E5-B4D8-1042-88C8-F67FEA3D3A0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528048" y="2031554"/>
            <a:ext cx="4959974" cy="2789985"/>
          </a:xfrm>
          <a:prstGeom prst="rect">
            <a:avLst/>
          </a:prstGeom>
        </p:spPr>
      </p:pic>
    </p:spTree>
    <p:extLst>
      <p:ext uri="{BB962C8B-B14F-4D97-AF65-F5344CB8AC3E}">
        <p14:creationId xmlns:p14="http://schemas.microsoft.com/office/powerpoint/2010/main" val="414570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019"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454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mute="1">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01D65-583B-1B4C-A80B-DE5C8DCC73DE}"/>
              </a:ext>
            </a:extLst>
          </p:cNvPr>
          <p:cNvSpPr>
            <a:spLocks noGrp="1"/>
          </p:cNvSpPr>
          <p:nvPr>
            <p:ph type="title"/>
          </p:nvPr>
        </p:nvSpPr>
        <p:spPr/>
        <p:txBody>
          <a:bodyPr/>
          <a:lstStyle/>
          <a:p>
            <a:r>
              <a:rPr lang="en-US" dirty="0"/>
              <a:t>Applications of RL</a:t>
            </a:r>
          </a:p>
        </p:txBody>
      </p:sp>
      <p:sp>
        <p:nvSpPr>
          <p:cNvPr id="3" name="Content Placeholder 2">
            <a:extLst>
              <a:ext uri="{FF2B5EF4-FFF2-40B4-BE49-F238E27FC236}">
                <a16:creationId xmlns:a16="http://schemas.microsoft.com/office/drawing/2014/main" id="{3E30723A-0A5C-5F4D-B50C-82054D376E2C}"/>
              </a:ext>
            </a:extLst>
          </p:cNvPr>
          <p:cNvSpPr>
            <a:spLocks noGrp="1"/>
          </p:cNvSpPr>
          <p:nvPr>
            <p:ph idx="1"/>
          </p:nvPr>
        </p:nvSpPr>
        <p:spPr/>
        <p:txBody>
          <a:bodyPr/>
          <a:lstStyle/>
          <a:p>
            <a:pPr marL="0" indent="0">
              <a:buNone/>
            </a:pPr>
            <a:r>
              <a:rPr lang="en-US" sz="1800" dirty="0"/>
              <a:t>Learning to optimize operations in factories.</a:t>
            </a:r>
          </a:p>
          <a:p>
            <a:pPr marL="0" indent="0">
              <a:buNone/>
            </a:pPr>
            <a:endParaRPr lang="en-US" sz="1800" dirty="0"/>
          </a:p>
          <a:p>
            <a:pPr marL="0" indent="0">
              <a:buNone/>
            </a:pPr>
            <a:endParaRPr lang="en-US" dirty="0"/>
          </a:p>
        </p:txBody>
      </p:sp>
      <p:pic>
        <p:nvPicPr>
          <p:cNvPr id="1028" name="Picture 4" descr="Image for post">
            <a:extLst>
              <a:ext uri="{FF2B5EF4-FFF2-40B4-BE49-F238E27FC236}">
                <a16:creationId xmlns:a16="http://schemas.microsoft.com/office/drawing/2014/main" id="{80D9D4E1-F8F6-5F47-B684-5460F6D98F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5400" y="2362697"/>
            <a:ext cx="4442475" cy="29349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for post">
            <a:extLst>
              <a:ext uri="{FF2B5EF4-FFF2-40B4-BE49-F238E27FC236}">
                <a16:creationId xmlns:a16="http://schemas.microsoft.com/office/drawing/2014/main" id="{FD6F1A50-6D0A-0C43-AE1C-EE243FDD2E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68008" y="2362697"/>
            <a:ext cx="5211190" cy="293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62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01D65-583B-1B4C-A80B-DE5C8DCC73DE}"/>
              </a:ext>
            </a:extLst>
          </p:cNvPr>
          <p:cNvSpPr>
            <a:spLocks noGrp="1"/>
          </p:cNvSpPr>
          <p:nvPr>
            <p:ph type="title"/>
          </p:nvPr>
        </p:nvSpPr>
        <p:spPr/>
        <p:txBody>
          <a:bodyPr/>
          <a:lstStyle/>
          <a:p>
            <a:r>
              <a:rPr lang="en-US" dirty="0"/>
              <a:t>Applications of RL</a:t>
            </a:r>
          </a:p>
        </p:txBody>
      </p:sp>
      <p:sp>
        <p:nvSpPr>
          <p:cNvPr id="3" name="Content Placeholder 2">
            <a:extLst>
              <a:ext uri="{FF2B5EF4-FFF2-40B4-BE49-F238E27FC236}">
                <a16:creationId xmlns:a16="http://schemas.microsoft.com/office/drawing/2014/main" id="{3E30723A-0A5C-5F4D-B50C-82054D376E2C}"/>
              </a:ext>
            </a:extLst>
          </p:cNvPr>
          <p:cNvSpPr>
            <a:spLocks noGrp="1"/>
          </p:cNvSpPr>
          <p:nvPr>
            <p:ph idx="1"/>
          </p:nvPr>
        </p:nvSpPr>
        <p:spPr/>
        <p:txBody>
          <a:bodyPr/>
          <a:lstStyle/>
          <a:p>
            <a:pPr marL="0" indent="0">
              <a:buNone/>
            </a:pPr>
            <a:r>
              <a:rPr lang="en-US" sz="1800" dirty="0"/>
              <a:t>Learning to boardgames and arcade games.</a:t>
            </a:r>
          </a:p>
          <a:p>
            <a:pPr marL="0" indent="0">
              <a:buNone/>
            </a:pPr>
            <a:endParaRPr lang="en-US" dirty="0"/>
          </a:p>
        </p:txBody>
      </p:sp>
      <p:pic>
        <p:nvPicPr>
          <p:cNvPr id="2050" name="Picture 2" descr="From AlphaGo to Machine Translation | Big Translation">
            <a:extLst>
              <a:ext uri="{FF2B5EF4-FFF2-40B4-BE49-F238E27FC236}">
                <a16:creationId xmlns:a16="http://schemas.microsoft.com/office/drawing/2014/main" id="{32CAD47B-1666-C341-B8DD-6F188D4DA9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47679" y="2132856"/>
            <a:ext cx="4574365" cy="27530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eating a Zoo of Atari-Playing Agents to Catalyze the Understanding of  Deep Reinforcement Learning | Uber Engineering Blog">
            <a:extLst>
              <a:ext uri="{FF2B5EF4-FFF2-40B4-BE49-F238E27FC236}">
                <a16:creationId xmlns:a16="http://schemas.microsoft.com/office/drawing/2014/main" id="{6B6B140C-7EB7-614C-846C-9804C5EA05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3352" y="2132856"/>
            <a:ext cx="6391367"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1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3A44-E232-274D-90D7-A509FB46A2C4}"/>
              </a:ext>
            </a:extLst>
          </p:cNvPr>
          <p:cNvSpPr>
            <a:spLocks noGrp="1"/>
          </p:cNvSpPr>
          <p:nvPr>
            <p:ph type="title"/>
          </p:nvPr>
        </p:nvSpPr>
        <p:spPr/>
        <p:txBody>
          <a:bodyPr/>
          <a:lstStyle/>
          <a:p>
            <a:r>
              <a:rPr lang="en-US" dirty="0"/>
              <a:t>An RL Task</a:t>
            </a:r>
          </a:p>
        </p:txBody>
      </p:sp>
      <p:sp>
        <p:nvSpPr>
          <p:cNvPr id="3" name="Content Placeholder 2">
            <a:extLst>
              <a:ext uri="{FF2B5EF4-FFF2-40B4-BE49-F238E27FC236}">
                <a16:creationId xmlns:a16="http://schemas.microsoft.com/office/drawing/2014/main" id="{27EE684A-EC03-7249-87A5-58571B1DACD1}"/>
              </a:ext>
            </a:extLst>
          </p:cNvPr>
          <p:cNvSpPr>
            <a:spLocks noGrp="1"/>
          </p:cNvSpPr>
          <p:nvPr>
            <p:ph idx="1"/>
          </p:nvPr>
        </p:nvSpPr>
        <p:spPr/>
        <p:txBody>
          <a:bodyPr anchor="ctr"/>
          <a:lstStyle/>
          <a:p>
            <a:pPr marL="0" indent="0">
              <a:buNone/>
            </a:pPr>
            <a:r>
              <a:rPr lang="en-US" sz="1800" dirty="0"/>
              <a:t>Let's build a robot/</a:t>
            </a:r>
            <a:r>
              <a:rPr lang="en-US" sz="1800" b="1" dirty="0"/>
              <a:t>agent</a:t>
            </a:r>
            <a:r>
              <a:rPr lang="en-US" sz="1800" dirty="0"/>
              <a:t> with sensors such as a camera and a sonar and able to perform actions such as move forward and turn.</a:t>
            </a:r>
          </a:p>
          <a:p>
            <a:pPr marL="0" indent="0">
              <a:buNone/>
            </a:pPr>
            <a:endParaRPr lang="en-US" sz="1800" dirty="0"/>
          </a:p>
          <a:p>
            <a:pPr marL="0" indent="0">
              <a:buNone/>
            </a:pPr>
            <a:r>
              <a:rPr lang="en-US" sz="1800" dirty="0"/>
              <a:t>Its task is to learn a </a:t>
            </a:r>
            <a:r>
              <a:rPr lang="en-US" sz="1800" b="1" dirty="0"/>
              <a:t>policy</a:t>
            </a:r>
            <a:r>
              <a:rPr lang="en-US" sz="1800" dirty="0"/>
              <a:t> for choosing actions to achieve its goal.</a:t>
            </a:r>
          </a:p>
          <a:p>
            <a:pPr marL="0" indent="0">
              <a:buNone/>
            </a:pPr>
            <a:endParaRPr lang="en-US" sz="1800" dirty="0"/>
          </a:p>
          <a:p>
            <a:pPr marL="0" indent="0">
              <a:buNone/>
            </a:pPr>
            <a:r>
              <a:rPr lang="en-US" sz="1800" dirty="0"/>
              <a:t>For example, the robot may have a goal of docking onto its battery charger whenever its battery level is low.</a:t>
            </a:r>
          </a:p>
          <a:p>
            <a:pPr marL="0" indent="0">
              <a:buNone/>
            </a:pPr>
            <a:endParaRPr lang="en-US" sz="1800" dirty="0"/>
          </a:p>
          <a:p>
            <a:pPr marL="0" indent="0">
              <a:buNone/>
            </a:pPr>
            <a:r>
              <a:rPr lang="en-US" sz="1800" dirty="0"/>
              <a:t>How can such agents learn successful control policies by experimenting in their </a:t>
            </a:r>
            <a:r>
              <a:rPr lang="en-US" sz="1800" b="1" dirty="0"/>
              <a:t>environment</a:t>
            </a:r>
            <a:r>
              <a:rPr lang="en-US" sz="1800" dirty="0"/>
              <a:t>?</a:t>
            </a:r>
          </a:p>
          <a:p>
            <a:pPr marL="0" indent="0">
              <a:buNone/>
            </a:pPr>
            <a:endParaRPr lang="en-US" sz="1800" dirty="0"/>
          </a:p>
          <a:p>
            <a:pPr marL="0" indent="0">
              <a:buNone/>
            </a:pPr>
            <a:r>
              <a:rPr lang="en-US" sz="1800" dirty="0"/>
              <a:t>We assume that the goals of the agent can be defined by a </a:t>
            </a:r>
            <a:r>
              <a:rPr lang="en-US" sz="1800" b="1" dirty="0"/>
              <a:t>reward function </a:t>
            </a:r>
            <a:r>
              <a:rPr lang="en-US" sz="1800" dirty="0"/>
              <a:t>that assigns a numerical value (an immediate payoff) to each distinct action the agent may take from each distinct state.</a:t>
            </a:r>
          </a:p>
          <a:p>
            <a:pPr marL="0" indent="0">
              <a:buNone/>
            </a:pPr>
            <a:endParaRPr lang="en-US" sz="1800" dirty="0"/>
          </a:p>
          <a:p>
            <a:pPr marL="0" indent="0">
              <a:buNone/>
            </a:pPr>
            <a:r>
              <a:rPr lang="en-US" sz="1800" dirty="0"/>
              <a:t>The task of the robot is to perform </a:t>
            </a:r>
            <a:r>
              <a:rPr lang="en-US" sz="1800" b="1" dirty="0"/>
              <a:t>sequences of actions</a:t>
            </a:r>
            <a:r>
              <a:rPr lang="en-US" sz="1800" dirty="0"/>
              <a:t>, observe their consequences, and learn a control policy: from any state it chooses actions that maximize the reward accumulated over time by the agent.</a:t>
            </a:r>
          </a:p>
        </p:txBody>
      </p:sp>
    </p:spTree>
    <p:extLst>
      <p:ext uri="{BB962C8B-B14F-4D97-AF65-F5344CB8AC3E}">
        <p14:creationId xmlns:p14="http://schemas.microsoft.com/office/powerpoint/2010/main" val="142358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4054-F2B1-6642-A9AF-F427D8C159C2}"/>
              </a:ext>
            </a:extLst>
          </p:cNvPr>
          <p:cNvSpPr>
            <a:spLocks noGrp="1"/>
          </p:cNvSpPr>
          <p:nvPr>
            <p:ph type="title"/>
          </p:nvPr>
        </p:nvSpPr>
        <p:spPr/>
        <p:txBody>
          <a:bodyPr/>
          <a:lstStyle/>
          <a:p>
            <a:r>
              <a:rPr lang="en-US" dirty="0"/>
              <a:t>The RL Problem</a:t>
            </a:r>
          </a:p>
        </p:txBody>
      </p:sp>
      <p:sp>
        <p:nvSpPr>
          <p:cNvPr id="3" name="Content Placeholder 2">
            <a:extLst>
              <a:ext uri="{FF2B5EF4-FFF2-40B4-BE49-F238E27FC236}">
                <a16:creationId xmlns:a16="http://schemas.microsoft.com/office/drawing/2014/main" id="{10A2EE45-9609-1846-BC99-FBFF8B5B8135}"/>
              </a:ext>
            </a:extLst>
          </p:cNvPr>
          <p:cNvSpPr>
            <a:spLocks noGrp="1"/>
          </p:cNvSpPr>
          <p:nvPr>
            <p:ph idx="1"/>
          </p:nvPr>
        </p:nvSpPr>
        <p:spPr>
          <a:xfrm>
            <a:off x="440267" y="1052736"/>
            <a:ext cx="11319933" cy="4967065"/>
          </a:xfrm>
        </p:spPr>
        <p:txBody>
          <a:bodyPr anchor="ctr"/>
          <a:lstStyle/>
          <a:p>
            <a:pPr marL="0" indent="0">
              <a:buNone/>
            </a:pPr>
            <a:r>
              <a:rPr lang="en-US" sz="2000" dirty="0"/>
              <a:t>To learn a control policy to maximize cumulative reward is very general and covers many problems beyond robot learning tasks.</a:t>
            </a:r>
          </a:p>
          <a:p>
            <a:pPr marL="0" indent="0">
              <a:buNone/>
            </a:pPr>
            <a:endParaRPr lang="en-US" sz="2000" dirty="0"/>
          </a:p>
          <a:p>
            <a:pPr marL="0" indent="0">
              <a:buNone/>
            </a:pPr>
            <a:r>
              <a:rPr lang="en-US" sz="2000" dirty="0"/>
              <a:t>We want to learn to control a sequential process:</a:t>
            </a:r>
          </a:p>
          <a:p>
            <a:r>
              <a:rPr lang="en-US" sz="1800" dirty="0"/>
              <a:t>manufacturing optimization problems in which a sequence of manufacturing actions must be chosen; Reward to be maximized is the value of goods produced minus the costs involved.</a:t>
            </a:r>
          </a:p>
          <a:p>
            <a:r>
              <a:rPr lang="en-US" sz="1800" dirty="0"/>
              <a:t>sequential scheduling problems such as choosing which taxi to send for passengers in a large city, where the reward to be maximized is a function of the wait time of the passengers and the total fuel costs of the taxi fleet.</a:t>
            </a:r>
          </a:p>
          <a:p>
            <a:pPr marL="0" indent="0">
              <a:buNone/>
            </a:pPr>
            <a:endParaRPr lang="en-US" sz="2000" dirty="0"/>
          </a:p>
          <a:p>
            <a:pPr marL="0" indent="0">
              <a:buNone/>
            </a:pPr>
            <a:r>
              <a:rPr lang="en-US" sz="2000" dirty="0"/>
              <a:t>We are interested in any type of agent that must learn to choose actions that alter the state of its environment and where a cumulative reward function is used.</a:t>
            </a:r>
          </a:p>
        </p:txBody>
      </p:sp>
    </p:spTree>
    <p:extLst>
      <p:ext uri="{BB962C8B-B14F-4D97-AF65-F5344CB8AC3E}">
        <p14:creationId xmlns:p14="http://schemas.microsoft.com/office/powerpoint/2010/main" val="358896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47EA-0783-D04A-A64D-F5EDEF61FA5D}"/>
              </a:ext>
            </a:extLst>
          </p:cNvPr>
          <p:cNvSpPr>
            <a:spLocks noGrp="1"/>
          </p:cNvSpPr>
          <p:nvPr>
            <p:ph type="title"/>
          </p:nvPr>
        </p:nvSpPr>
        <p:spPr/>
        <p:txBody>
          <a:bodyPr/>
          <a:lstStyle/>
          <a:p>
            <a:r>
              <a:rPr lang="en-US" dirty="0"/>
              <a:t>Key Concepts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53B2A4-E9DF-A340-AC42-55A6B5A2DC99}"/>
                  </a:ext>
                </a:extLst>
              </p:cNvPr>
              <p:cNvSpPr>
                <a:spLocks noGrp="1"/>
              </p:cNvSpPr>
              <p:nvPr>
                <p:ph idx="1"/>
              </p:nvPr>
            </p:nvSpPr>
            <p:spPr>
              <a:xfrm>
                <a:off x="440267" y="1052736"/>
                <a:ext cx="6540334" cy="4896543"/>
              </a:xfrm>
            </p:spPr>
            <p:txBody>
              <a:bodyPr/>
              <a:lstStyle/>
              <a:p>
                <a:pPr marL="0" indent="0">
                  <a:buNone/>
                </a:pPr>
                <a:r>
                  <a:rPr lang="en-US" sz="1800" dirty="0"/>
                  <a:t>The </a:t>
                </a:r>
                <a:r>
                  <a:rPr lang="en-US" sz="1800" b="1" dirty="0"/>
                  <a:t>reward</a:t>
                </a:r>
                <a:r>
                  <a:rPr lang="en-US" sz="1800" dirty="0"/>
                  <a:t> is a scalar feedback signal, that indicates how well an agent is doing. The agent should maximize the cumulative reward.</a:t>
                </a:r>
              </a:p>
              <a:p>
                <a:pPr marL="0" indent="0">
                  <a:buNone/>
                </a:pPr>
                <a:endParaRPr lang="en-US" sz="1800" dirty="0"/>
              </a:p>
              <a:p>
                <a:pPr marL="0" indent="0">
                  <a:buNone/>
                </a:pPr>
                <a:r>
                  <a:rPr lang="en-US" sz="1800" b="1" dirty="0"/>
                  <a:t>The reward hypothesis</a:t>
                </a:r>
                <a:r>
                  <a:rPr lang="en-US" sz="1800" dirty="0"/>
                  <a:t>: All goals can be described by the maximization of expected cumulative reward.</a:t>
                </a:r>
              </a:p>
              <a:p>
                <a:pPr marL="0" indent="0">
                  <a:buNone/>
                </a:pPr>
                <a:endParaRPr lang="en-US" sz="1800" dirty="0"/>
              </a:p>
              <a:p>
                <a:pPr marL="0" indent="0">
                  <a:buNone/>
                </a:pPr>
                <a:r>
                  <a:rPr lang="en-US" sz="1800" dirty="0"/>
                  <a:t>Actions may have long term consequences and the reward may be delayed.</a:t>
                </a:r>
              </a:p>
              <a:p>
                <a:pPr marL="0" indent="0">
                  <a:buNone/>
                </a:pPr>
                <a:endParaRPr lang="en-US" sz="1800" dirty="0"/>
              </a:p>
              <a:p>
                <a:pPr marL="0" indent="0">
                  <a:buNone/>
                </a:pPr>
                <a:r>
                  <a:rPr lang="en-US" sz="1800" dirty="0"/>
                  <a:t>At each step </a:t>
                </a:r>
                <a14:m>
                  <m:oMath xmlns:m="http://schemas.openxmlformats.org/officeDocument/2006/math">
                    <m:r>
                      <a:rPr lang="en-US" sz="1800" i="1" dirty="0" smtClean="0">
                        <a:latin typeface="Cambria Math" panose="02040503050406030204" pitchFamily="18" charset="0"/>
                      </a:rPr>
                      <m:t>𝑡</m:t>
                    </m:r>
                  </m:oMath>
                </a14:m>
                <a:r>
                  <a:rPr lang="en-US" sz="1800" dirty="0"/>
                  <a:t> the agent: </a:t>
                </a:r>
              </a:p>
              <a:p>
                <a:pPr marL="0" indent="0" algn="ctr">
                  <a:buNone/>
                </a:pPr>
                <a:r>
                  <a:rPr lang="en-US" sz="1800" dirty="0"/>
                  <a:t>executes action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𝐴</m:t>
                        </m:r>
                      </m:e>
                      <m:sub>
                        <m:r>
                          <a:rPr lang="en-US" sz="1800" i="1" dirty="0" smtClean="0">
                            <a:latin typeface="Cambria Math" panose="02040503050406030204" pitchFamily="18" charset="0"/>
                          </a:rPr>
                          <m:t>𝑡</m:t>
                        </m:r>
                      </m:sub>
                    </m:sSub>
                  </m:oMath>
                </a14:m>
                <a:r>
                  <a:rPr lang="en-US" sz="1800" dirty="0"/>
                  <a:t>, makes observation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𝑂</m:t>
                        </m:r>
                      </m:e>
                      <m:sub>
                        <m:r>
                          <a:rPr lang="en-US" sz="1800" i="1" dirty="0" smtClean="0">
                            <a:latin typeface="Cambria Math" panose="02040503050406030204" pitchFamily="18" charset="0"/>
                          </a:rPr>
                          <m:t>𝑡</m:t>
                        </m:r>
                      </m:sub>
                    </m:sSub>
                  </m:oMath>
                </a14:m>
                <a:r>
                  <a:rPr lang="en-US" sz="1800" dirty="0"/>
                  <a:t>, is rewarded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𝑅</m:t>
                        </m:r>
                      </m:e>
                      <m:sub>
                        <m:r>
                          <a:rPr lang="en-US" sz="1800" i="1" dirty="0" smtClean="0">
                            <a:latin typeface="Cambria Math" panose="02040503050406030204" pitchFamily="18" charset="0"/>
                          </a:rPr>
                          <m:t>𝑡</m:t>
                        </m:r>
                      </m:sub>
                    </m:sSub>
                  </m:oMath>
                </a14:m>
                <a:endParaRPr lang="en-GB" sz="1800" dirty="0"/>
              </a:p>
              <a:p>
                <a:pPr marL="0" indent="0" algn="ctr">
                  <a:buNone/>
                </a:pPr>
                <a:endParaRPr lang="en-US" sz="1800" dirty="0"/>
              </a:p>
              <a:p>
                <a:pPr marL="0" indent="0">
                  <a:buNone/>
                </a:pPr>
                <a:r>
                  <a:rPr lang="en-US" sz="1800" dirty="0"/>
                  <a:t>The environment:</a:t>
                </a:r>
              </a:p>
              <a:p>
                <a:pPr marL="0" indent="0" algn="ctr">
                  <a:buNone/>
                </a:pPr>
                <a:r>
                  <a:rPr lang="en-US" sz="1800" dirty="0"/>
                  <a:t>receives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𝐴</m:t>
                        </m:r>
                      </m:e>
                      <m:sub>
                        <m:r>
                          <a:rPr lang="en-US" sz="1800" i="1" dirty="0" smtClean="0">
                            <a:latin typeface="Cambria Math" panose="02040503050406030204" pitchFamily="18" charset="0"/>
                          </a:rPr>
                          <m:t>𝑡</m:t>
                        </m:r>
                      </m:sub>
                    </m:sSub>
                  </m:oMath>
                </a14:m>
                <a:r>
                  <a:rPr lang="en-US" sz="1800" dirty="0"/>
                  <a:t>, modifies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𝑂</m:t>
                        </m:r>
                      </m:e>
                      <m:sub>
                        <m:r>
                          <a:rPr lang="en-US" sz="1800" i="1" dirty="0" smtClean="0">
                            <a:latin typeface="Cambria Math" panose="02040503050406030204" pitchFamily="18" charset="0"/>
                          </a:rPr>
                          <m:t>𝑡</m:t>
                        </m:r>
                      </m:sub>
                    </m:sSub>
                  </m:oMath>
                </a14:m>
                <a:r>
                  <a:rPr lang="en-US" sz="1800" dirty="0"/>
                  <a:t>, emits reward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𝑅</m:t>
                        </m:r>
                      </m:e>
                      <m:sub>
                        <m:r>
                          <a:rPr lang="en-US" sz="1800" i="1" dirty="0" smtClean="0">
                            <a:latin typeface="Cambria Math" panose="02040503050406030204" pitchFamily="18" charset="0"/>
                          </a:rPr>
                          <m:t>𝑡</m:t>
                        </m:r>
                      </m:sub>
                    </m:sSub>
                  </m:oMath>
                </a14:m>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a:extLst>
                  <a:ext uri="{FF2B5EF4-FFF2-40B4-BE49-F238E27FC236}">
                    <a16:creationId xmlns:a16="http://schemas.microsoft.com/office/drawing/2014/main" id="{3153B2A4-E9DF-A340-AC42-55A6B5A2DC99}"/>
                  </a:ext>
                </a:extLst>
              </p:cNvPr>
              <p:cNvSpPr>
                <a:spLocks noGrp="1" noRot="1" noChangeAspect="1" noMove="1" noResize="1" noEditPoints="1" noAdjustHandles="1" noChangeArrowheads="1" noChangeShapeType="1" noTextEdit="1"/>
              </p:cNvSpPr>
              <p:nvPr>
                <p:ph idx="1"/>
              </p:nvPr>
            </p:nvSpPr>
            <p:spPr>
              <a:xfrm>
                <a:off x="440267" y="1052736"/>
                <a:ext cx="6540334" cy="4896543"/>
              </a:xfrm>
              <a:blipFill>
                <a:blip r:embed="rId2"/>
                <a:stretch>
                  <a:fillRect l="-775" t="-777"/>
                </a:stretch>
              </a:blipFill>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B7AEC08E-147C-7140-BF72-80A0157A6432}"/>
              </a:ext>
            </a:extLst>
          </p:cNvPr>
          <p:cNvGrpSpPr/>
          <p:nvPr/>
        </p:nvGrpSpPr>
        <p:grpSpPr>
          <a:xfrm>
            <a:off x="7390903" y="1268760"/>
            <a:ext cx="4041059" cy="4189211"/>
            <a:chOff x="7390903" y="1268760"/>
            <a:chExt cx="4041059" cy="4189211"/>
          </a:xfrm>
        </p:grpSpPr>
        <p:pic>
          <p:nvPicPr>
            <p:cNvPr id="15" name="Graphic 14" descr="Earth globe: Americas with solid fill">
              <a:extLst>
                <a:ext uri="{FF2B5EF4-FFF2-40B4-BE49-F238E27FC236}">
                  <a16:creationId xmlns:a16="http://schemas.microsoft.com/office/drawing/2014/main" id="{A9946CED-72D4-E34A-804B-DD42ABC920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5397" y="3964528"/>
              <a:ext cx="1493443" cy="1493443"/>
            </a:xfrm>
            <a:prstGeom prst="rect">
              <a:avLst/>
            </a:prstGeom>
          </p:spPr>
        </p:pic>
        <p:grpSp>
          <p:nvGrpSpPr>
            <p:cNvPr id="34" name="Group 33">
              <a:extLst>
                <a:ext uri="{FF2B5EF4-FFF2-40B4-BE49-F238E27FC236}">
                  <a16:creationId xmlns:a16="http://schemas.microsoft.com/office/drawing/2014/main" id="{C77DBE82-2063-0B49-BDEB-853AD960157F}"/>
                </a:ext>
              </a:extLst>
            </p:cNvPr>
            <p:cNvGrpSpPr/>
            <p:nvPr/>
          </p:nvGrpSpPr>
          <p:grpSpPr>
            <a:xfrm>
              <a:off x="8732418" y="1268760"/>
              <a:ext cx="1360770" cy="1368152"/>
              <a:chOff x="5735960" y="3356992"/>
              <a:chExt cx="1116868" cy="1116868"/>
            </a:xfrm>
          </p:grpSpPr>
          <p:sp>
            <p:nvSpPr>
              <p:cNvPr id="7" name="Rectangle 6">
                <a:extLst>
                  <a:ext uri="{FF2B5EF4-FFF2-40B4-BE49-F238E27FC236}">
                    <a16:creationId xmlns:a16="http://schemas.microsoft.com/office/drawing/2014/main" id="{585F8361-A1A8-674E-9EAA-B4A663852FC3}"/>
                  </a:ext>
                </a:extLst>
              </p:cNvPr>
              <p:cNvSpPr/>
              <p:nvPr/>
            </p:nvSpPr>
            <p:spPr>
              <a:xfrm>
                <a:off x="6384032" y="3789040"/>
                <a:ext cx="234398" cy="28803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7F8D521-148B-604F-9FC5-CA93CEA28AE3}"/>
                  </a:ext>
                </a:extLst>
              </p:cNvPr>
              <p:cNvSpPr/>
              <p:nvPr/>
            </p:nvSpPr>
            <p:spPr>
              <a:xfrm>
                <a:off x="5951984" y="3915426"/>
                <a:ext cx="216024" cy="21602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C96E7C7-BD83-D64E-BCF4-54710022B8B4}"/>
                  </a:ext>
                </a:extLst>
              </p:cNvPr>
              <p:cNvPicPr>
                <a:picLocks noChangeAspect="1"/>
              </p:cNvPicPr>
              <p:nvPr/>
            </p:nvPicPr>
            <p:blipFill>
              <a:blip r:embed="rId5"/>
              <a:stretch>
                <a:fillRect/>
              </a:stretch>
            </p:blipFill>
            <p:spPr>
              <a:xfrm>
                <a:off x="5937250" y="3709113"/>
                <a:ext cx="317500" cy="304800"/>
              </a:xfrm>
              <a:prstGeom prst="rect">
                <a:avLst/>
              </a:prstGeom>
            </p:spPr>
          </p:pic>
          <p:grpSp>
            <p:nvGrpSpPr>
              <p:cNvPr id="29" name="Graphic 5" descr="Right And Left Brain with solid fill">
                <a:extLst>
                  <a:ext uri="{FF2B5EF4-FFF2-40B4-BE49-F238E27FC236}">
                    <a16:creationId xmlns:a16="http://schemas.microsoft.com/office/drawing/2014/main" id="{C087894F-1179-424D-A4FD-1ADF1C34FE76}"/>
                  </a:ext>
                </a:extLst>
              </p:cNvPr>
              <p:cNvGrpSpPr/>
              <p:nvPr/>
            </p:nvGrpSpPr>
            <p:grpSpPr>
              <a:xfrm>
                <a:off x="5735960" y="3356992"/>
                <a:ext cx="1116868" cy="1116868"/>
                <a:chOff x="5735960" y="3356992"/>
                <a:chExt cx="1116868" cy="1116868"/>
              </a:xfrm>
            </p:grpSpPr>
            <p:sp>
              <p:nvSpPr>
                <p:cNvPr id="30" name="Freeform 29">
                  <a:extLst>
                    <a:ext uri="{FF2B5EF4-FFF2-40B4-BE49-F238E27FC236}">
                      <a16:creationId xmlns:a16="http://schemas.microsoft.com/office/drawing/2014/main" id="{3C5F9CA3-745B-B74B-8621-52E68AC9C7A1}"/>
                    </a:ext>
                  </a:extLst>
                </p:cNvPr>
                <p:cNvSpPr/>
                <p:nvPr/>
              </p:nvSpPr>
              <p:spPr>
                <a:xfrm>
                  <a:off x="6317731" y="3485000"/>
                  <a:ext cx="412776" cy="861166"/>
                </a:xfrm>
                <a:custGeom>
                  <a:avLst/>
                  <a:gdLst>
                    <a:gd name="connsiteX0" fmla="*/ 412776 w 412776"/>
                    <a:gd name="connsiteY0" fmla="*/ 542461 h 861166"/>
                    <a:gd name="connsiteX1" fmla="*/ 369823 w 412776"/>
                    <a:gd name="connsiteY1" fmla="*/ 441036 h 861166"/>
                    <a:gd name="connsiteX2" fmla="*/ 323637 w 412776"/>
                    <a:gd name="connsiteY2" fmla="*/ 255497 h 861166"/>
                    <a:gd name="connsiteX3" fmla="*/ 313747 w 412776"/>
                    <a:gd name="connsiteY3" fmla="*/ 250098 h 861166"/>
                    <a:gd name="connsiteX4" fmla="*/ 238638 w 412776"/>
                    <a:gd name="connsiteY4" fmla="*/ 111000 h 861166"/>
                    <a:gd name="connsiteX5" fmla="*/ 235473 w 412776"/>
                    <a:gd name="connsiteY5" fmla="*/ 110106 h 861166"/>
                    <a:gd name="connsiteX6" fmla="*/ 110102 w 412776"/>
                    <a:gd name="connsiteY6" fmla="*/ 260 h 861166"/>
                    <a:gd name="connsiteX7" fmla="*/ 0 w 412776"/>
                    <a:gd name="connsiteY7" fmla="*/ 117947 h 861166"/>
                    <a:gd name="connsiteX8" fmla="*/ 0 w 412776"/>
                    <a:gd name="connsiteY8" fmla="*/ 772467 h 861166"/>
                    <a:gd name="connsiteX9" fmla="*/ 88138 w 412776"/>
                    <a:gd name="connsiteY9" fmla="*/ 861166 h 861166"/>
                    <a:gd name="connsiteX10" fmla="*/ 172871 w 412776"/>
                    <a:gd name="connsiteY10" fmla="*/ 798934 h 861166"/>
                    <a:gd name="connsiteX11" fmla="*/ 327196 w 412776"/>
                    <a:gd name="connsiteY11" fmla="*/ 700266 h 861166"/>
                    <a:gd name="connsiteX12" fmla="*/ 330221 w 412776"/>
                    <a:gd name="connsiteY12" fmla="*/ 672193 h 861166"/>
                    <a:gd name="connsiteX13" fmla="*/ 330221 w 412776"/>
                    <a:gd name="connsiteY13" fmla="*/ 671029 h 861166"/>
                    <a:gd name="connsiteX14" fmla="*/ 412776 w 412776"/>
                    <a:gd name="connsiteY14" fmla="*/ 542461 h 861166"/>
                    <a:gd name="connsiteX15" fmla="*/ 180910 w 412776"/>
                    <a:gd name="connsiteY15" fmla="*/ 546766 h 861166"/>
                    <a:gd name="connsiteX16" fmla="*/ 76541 w 412776"/>
                    <a:gd name="connsiteY16" fmla="*/ 402504 h 861166"/>
                    <a:gd name="connsiteX17" fmla="*/ 180910 w 412776"/>
                    <a:gd name="connsiteY17" fmla="*/ 390218 h 861166"/>
                    <a:gd name="connsiteX18" fmla="*/ 285279 w 412776"/>
                    <a:gd name="connsiteY18" fmla="*/ 402504 h 861166"/>
                    <a:gd name="connsiteX19" fmla="*/ 180910 w 412776"/>
                    <a:gd name="connsiteY19" fmla="*/ 546766 h 86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2776" h="861166">
                      <a:moveTo>
                        <a:pt x="412776" y="542461"/>
                      </a:moveTo>
                      <a:cubicBezTo>
                        <a:pt x="412803" y="504227"/>
                        <a:pt x="397301" y="467622"/>
                        <a:pt x="369823" y="441036"/>
                      </a:cubicBezTo>
                      <a:cubicBezTo>
                        <a:pt x="408304" y="377047"/>
                        <a:pt x="387626" y="293978"/>
                        <a:pt x="323637" y="255497"/>
                      </a:cubicBezTo>
                      <a:cubicBezTo>
                        <a:pt x="320417" y="253561"/>
                        <a:pt x="317118" y="251759"/>
                        <a:pt x="313747" y="250098"/>
                      </a:cubicBezTo>
                      <a:cubicBezTo>
                        <a:pt x="331417" y="190947"/>
                        <a:pt x="297790" y="128670"/>
                        <a:pt x="238638" y="111000"/>
                      </a:cubicBezTo>
                      <a:cubicBezTo>
                        <a:pt x="237587" y="110687"/>
                        <a:pt x="236532" y="110388"/>
                        <a:pt x="235473" y="110106"/>
                      </a:cubicBezTo>
                      <a:cubicBezTo>
                        <a:pt x="231186" y="45153"/>
                        <a:pt x="175056" y="-4028"/>
                        <a:pt x="110102" y="260"/>
                      </a:cubicBezTo>
                      <a:cubicBezTo>
                        <a:pt x="48126" y="4351"/>
                        <a:pt x="-41" y="55835"/>
                        <a:pt x="0" y="117947"/>
                      </a:cubicBezTo>
                      <a:lnTo>
                        <a:pt x="0" y="772467"/>
                      </a:lnTo>
                      <a:cubicBezTo>
                        <a:pt x="-154" y="821298"/>
                        <a:pt x="39306" y="861011"/>
                        <a:pt x="88138" y="861166"/>
                      </a:cubicBezTo>
                      <a:cubicBezTo>
                        <a:pt x="126987" y="861289"/>
                        <a:pt x="161365" y="836040"/>
                        <a:pt x="172871" y="798934"/>
                      </a:cubicBezTo>
                      <a:cubicBezTo>
                        <a:pt x="242733" y="814304"/>
                        <a:pt x="311827" y="770128"/>
                        <a:pt x="327196" y="700266"/>
                      </a:cubicBezTo>
                      <a:cubicBezTo>
                        <a:pt x="329224" y="691047"/>
                        <a:pt x="330239" y="681633"/>
                        <a:pt x="330221" y="672193"/>
                      </a:cubicBezTo>
                      <a:cubicBezTo>
                        <a:pt x="330221" y="671797"/>
                        <a:pt x="330221" y="671413"/>
                        <a:pt x="330221" y="671029"/>
                      </a:cubicBezTo>
                      <a:cubicBezTo>
                        <a:pt x="380514" y="648006"/>
                        <a:pt x="412768" y="597774"/>
                        <a:pt x="412776" y="542461"/>
                      </a:cubicBezTo>
                      <a:close/>
                      <a:moveTo>
                        <a:pt x="180910" y="546766"/>
                      </a:moveTo>
                      <a:cubicBezTo>
                        <a:pt x="180910" y="546766"/>
                        <a:pt x="76541" y="466957"/>
                        <a:pt x="76541" y="402504"/>
                      </a:cubicBezTo>
                      <a:cubicBezTo>
                        <a:pt x="76541" y="359528"/>
                        <a:pt x="142227" y="313480"/>
                        <a:pt x="180910" y="390218"/>
                      </a:cubicBezTo>
                      <a:cubicBezTo>
                        <a:pt x="219581" y="313434"/>
                        <a:pt x="285279" y="359528"/>
                        <a:pt x="285279" y="402504"/>
                      </a:cubicBezTo>
                      <a:cubicBezTo>
                        <a:pt x="285279" y="466957"/>
                        <a:pt x="180910" y="546766"/>
                        <a:pt x="180910" y="546766"/>
                      </a:cubicBezTo>
                      <a:close/>
                    </a:path>
                  </a:pathLst>
                </a:custGeom>
                <a:solidFill>
                  <a:srgbClr val="000000"/>
                </a:solidFill>
                <a:ln w="11609"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CAA8383-C44A-E44A-9391-3A4D88D5E72A}"/>
                    </a:ext>
                  </a:extLst>
                </p:cNvPr>
                <p:cNvSpPr/>
                <p:nvPr/>
              </p:nvSpPr>
              <p:spPr>
                <a:xfrm>
                  <a:off x="6027794" y="3980832"/>
                  <a:ext cx="63398" cy="63401"/>
                </a:xfrm>
                <a:custGeom>
                  <a:avLst/>
                  <a:gdLst>
                    <a:gd name="connsiteX0" fmla="*/ 22587 w 63398"/>
                    <a:gd name="connsiteY0" fmla="*/ 1350 h 63401"/>
                    <a:gd name="connsiteX1" fmla="*/ 1347 w 63398"/>
                    <a:gd name="connsiteY1" fmla="*/ 40815 h 63401"/>
                    <a:gd name="connsiteX2" fmla="*/ 40812 w 63398"/>
                    <a:gd name="connsiteY2" fmla="*/ 62055 h 63401"/>
                    <a:gd name="connsiteX3" fmla="*/ 62052 w 63398"/>
                    <a:gd name="connsiteY3" fmla="*/ 22590 h 63401"/>
                    <a:gd name="connsiteX4" fmla="*/ 62050 w 63398"/>
                    <a:gd name="connsiteY4" fmla="*/ 22582 h 63401"/>
                    <a:gd name="connsiteX5" fmla="*/ 22601 w 63398"/>
                    <a:gd name="connsiteY5" fmla="*/ 1345 h 63401"/>
                    <a:gd name="connsiteX6" fmla="*/ 22587 w 63398"/>
                    <a:gd name="connsiteY6" fmla="*/ 1350 h 6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98" h="63401">
                      <a:moveTo>
                        <a:pt x="22587" y="1350"/>
                      </a:moveTo>
                      <a:cubicBezTo>
                        <a:pt x="5824" y="6382"/>
                        <a:pt x="-3686" y="24051"/>
                        <a:pt x="1347" y="40815"/>
                      </a:cubicBezTo>
                      <a:cubicBezTo>
                        <a:pt x="6380" y="57578"/>
                        <a:pt x="24048" y="67088"/>
                        <a:pt x="40812" y="62055"/>
                      </a:cubicBezTo>
                      <a:cubicBezTo>
                        <a:pt x="57575" y="57023"/>
                        <a:pt x="67085" y="39353"/>
                        <a:pt x="62052" y="22590"/>
                      </a:cubicBezTo>
                      <a:cubicBezTo>
                        <a:pt x="62051" y="22588"/>
                        <a:pt x="62051" y="22584"/>
                        <a:pt x="62050" y="22582"/>
                      </a:cubicBezTo>
                      <a:cubicBezTo>
                        <a:pt x="57020" y="5824"/>
                        <a:pt x="39359" y="-3683"/>
                        <a:pt x="22601" y="1345"/>
                      </a:cubicBezTo>
                      <a:cubicBezTo>
                        <a:pt x="22596" y="1347"/>
                        <a:pt x="22592" y="1348"/>
                        <a:pt x="22587" y="1350"/>
                      </a:cubicBezTo>
                      <a:close/>
                    </a:path>
                  </a:pathLst>
                </a:custGeom>
                <a:solidFill>
                  <a:srgbClr val="000000"/>
                </a:solidFill>
                <a:ln w="11609"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A02CC24-672F-FE41-9255-E28A1CC00497}"/>
                    </a:ext>
                  </a:extLst>
                </p:cNvPr>
                <p:cNvSpPr/>
                <p:nvPr/>
              </p:nvSpPr>
              <p:spPr>
                <a:xfrm>
                  <a:off x="6074792" y="3798298"/>
                  <a:ext cx="63398" cy="63398"/>
                </a:xfrm>
                <a:custGeom>
                  <a:avLst/>
                  <a:gdLst>
                    <a:gd name="connsiteX0" fmla="*/ 22590 w 63398"/>
                    <a:gd name="connsiteY0" fmla="*/ 1346 h 63398"/>
                    <a:gd name="connsiteX1" fmla="*/ 1346 w 63398"/>
                    <a:gd name="connsiteY1" fmla="*/ 40808 h 63398"/>
                    <a:gd name="connsiteX2" fmla="*/ 40809 w 63398"/>
                    <a:gd name="connsiteY2" fmla="*/ 62053 h 63398"/>
                    <a:gd name="connsiteX3" fmla="*/ 62053 w 63398"/>
                    <a:gd name="connsiteY3" fmla="*/ 22591 h 63398"/>
                    <a:gd name="connsiteX4" fmla="*/ 62053 w 63398"/>
                    <a:gd name="connsiteY4" fmla="*/ 22589 h 63398"/>
                    <a:gd name="connsiteX5" fmla="*/ 22590 w 63398"/>
                    <a:gd name="connsiteY5" fmla="*/ 1346 h 6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98" h="63398">
                      <a:moveTo>
                        <a:pt x="22590" y="1346"/>
                      </a:moveTo>
                      <a:cubicBezTo>
                        <a:pt x="5827" y="6376"/>
                        <a:pt x="-3685" y="24045"/>
                        <a:pt x="1346" y="40808"/>
                      </a:cubicBezTo>
                      <a:cubicBezTo>
                        <a:pt x="6377" y="57573"/>
                        <a:pt x="24045" y="67084"/>
                        <a:pt x="40809" y="62053"/>
                      </a:cubicBezTo>
                      <a:cubicBezTo>
                        <a:pt x="57573" y="57023"/>
                        <a:pt x="67084" y="39354"/>
                        <a:pt x="62053" y="22591"/>
                      </a:cubicBezTo>
                      <a:cubicBezTo>
                        <a:pt x="62053" y="22591"/>
                        <a:pt x="62053" y="22589"/>
                        <a:pt x="62053" y="22589"/>
                      </a:cubicBezTo>
                      <a:cubicBezTo>
                        <a:pt x="57021" y="5826"/>
                        <a:pt x="39354" y="-3685"/>
                        <a:pt x="22590" y="1346"/>
                      </a:cubicBezTo>
                      <a:close/>
                    </a:path>
                  </a:pathLst>
                </a:custGeom>
                <a:solidFill>
                  <a:srgbClr val="000000"/>
                </a:solidFill>
                <a:ln w="11609"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C7AB441-F653-984B-AA7E-8A4C8D6964CE}"/>
                    </a:ext>
                  </a:extLst>
                </p:cNvPr>
                <p:cNvSpPr/>
                <p:nvPr/>
              </p:nvSpPr>
              <p:spPr>
                <a:xfrm>
                  <a:off x="5858460" y="3484966"/>
                  <a:ext cx="412735" cy="861150"/>
                </a:xfrm>
                <a:custGeom>
                  <a:avLst/>
                  <a:gdLst>
                    <a:gd name="connsiteX0" fmla="*/ 294801 w 412735"/>
                    <a:gd name="connsiteY0" fmla="*/ 0 h 861150"/>
                    <a:gd name="connsiteX1" fmla="*/ 177298 w 412735"/>
                    <a:gd name="connsiteY1" fmla="*/ 110093 h 861150"/>
                    <a:gd name="connsiteX2" fmla="*/ 98072 w 412735"/>
                    <a:gd name="connsiteY2" fmla="*/ 246887 h 861150"/>
                    <a:gd name="connsiteX3" fmla="*/ 98989 w 412735"/>
                    <a:gd name="connsiteY3" fmla="*/ 250132 h 861150"/>
                    <a:gd name="connsiteX4" fmla="*/ 37472 w 412735"/>
                    <a:gd name="connsiteY4" fmla="*/ 431131 h 861150"/>
                    <a:gd name="connsiteX5" fmla="*/ 42924 w 412735"/>
                    <a:gd name="connsiteY5" fmla="*/ 441116 h 861150"/>
                    <a:gd name="connsiteX6" fmla="*/ 39861 w 412735"/>
                    <a:gd name="connsiteY6" fmla="*/ 640898 h 861150"/>
                    <a:gd name="connsiteX7" fmla="*/ 82585 w 412735"/>
                    <a:gd name="connsiteY7" fmla="*/ 671052 h 861150"/>
                    <a:gd name="connsiteX8" fmla="*/ 82585 w 412735"/>
                    <a:gd name="connsiteY8" fmla="*/ 672215 h 861150"/>
                    <a:gd name="connsiteX9" fmla="*/ 211898 w 412735"/>
                    <a:gd name="connsiteY9" fmla="*/ 801945 h 861150"/>
                    <a:gd name="connsiteX10" fmla="*/ 239877 w 412735"/>
                    <a:gd name="connsiteY10" fmla="*/ 798933 h 861150"/>
                    <a:gd name="connsiteX11" fmla="*/ 350542 w 412735"/>
                    <a:gd name="connsiteY11" fmla="*/ 857149 h 861150"/>
                    <a:gd name="connsiteX12" fmla="*/ 412736 w 412735"/>
                    <a:gd name="connsiteY12" fmla="*/ 772500 h 861150"/>
                    <a:gd name="connsiteX13" fmla="*/ 412736 w 412735"/>
                    <a:gd name="connsiteY13" fmla="*/ 117934 h 861150"/>
                    <a:gd name="connsiteX14" fmla="*/ 294825 w 412735"/>
                    <a:gd name="connsiteY14" fmla="*/ 0 h 861150"/>
                    <a:gd name="connsiteX15" fmla="*/ 294801 w 412735"/>
                    <a:gd name="connsiteY15" fmla="*/ 0 h 861150"/>
                    <a:gd name="connsiteX16" fmla="*/ 285134 w 412735"/>
                    <a:gd name="connsiteY16" fmla="*/ 560866 h 861150"/>
                    <a:gd name="connsiteX17" fmla="*/ 275117 w 412735"/>
                    <a:gd name="connsiteY17" fmla="*/ 579480 h 861150"/>
                    <a:gd name="connsiteX18" fmla="*/ 254338 w 412735"/>
                    <a:gd name="connsiteY18" fmla="*/ 578863 h 861150"/>
                    <a:gd name="connsiteX19" fmla="*/ 240377 w 412735"/>
                    <a:gd name="connsiteY19" fmla="*/ 590009 h 861150"/>
                    <a:gd name="connsiteX20" fmla="*/ 236887 w 412735"/>
                    <a:gd name="connsiteY20" fmla="*/ 610496 h 861150"/>
                    <a:gd name="connsiteX21" fmla="*/ 216737 w 412735"/>
                    <a:gd name="connsiteY21" fmla="*/ 616604 h 861150"/>
                    <a:gd name="connsiteX22" fmla="*/ 202497 w 412735"/>
                    <a:gd name="connsiteY22" fmla="*/ 601561 h 861150"/>
                    <a:gd name="connsiteX23" fmla="*/ 184802 w 412735"/>
                    <a:gd name="connsiteY23" fmla="*/ 599793 h 861150"/>
                    <a:gd name="connsiteX24" fmla="*/ 167688 w 412735"/>
                    <a:gd name="connsiteY24" fmla="*/ 611671 h 861150"/>
                    <a:gd name="connsiteX25" fmla="*/ 149166 w 412735"/>
                    <a:gd name="connsiteY25" fmla="*/ 601701 h 861150"/>
                    <a:gd name="connsiteX26" fmla="*/ 149643 w 412735"/>
                    <a:gd name="connsiteY26" fmla="*/ 580876 h 861150"/>
                    <a:gd name="connsiteX27" fmla="*/ 138521 w 412735"/>
                    <a:gd name="connsiteY27" fmla="*/ 566915 h 861150"/>
                    <a:gd name="connsiteX28" fmla="*/ 117999 w 412735"/>
                    <a:gd name="connsiteY28" fmla="*/ 563355 h 861150"/>
                    <a:gd name="connsiteX29" fmla="*/ 111938 w 412735"/>
                    <a:gd name="connsiteY29" fmla="*/ 543170 h 861150"/>
                    <a:gd name="connsiteX30" fmla="*/ 127143 w 412735"/>
                    <a:gd name="connsiteY30" fmla="*/ 529058 h 861150"/>
                    <a:gd name="connsiteX31" fmla="*/ 128760 w 412735"/>
                    <a:gd name="connsiteY31" fmla="*/ 511281 h 861150"/>
                    <a:gd name="connsiteX32" fmla="*/ 116835 w 412735"/>
                    <a:gd name="connsiteY32" fmla="*/ 494330 h 861150"/>
                    <a:gd name="connsiteX33" fmla="*/ 126852 w 412735"/>
                    <a:gd name="connsiteY33" fmla="*/ 475716 h 861150"/>
                    <a:gd name="connsiteX34" fmla="*/ 147712 w 412735"/>
                    <a:gd name="connsiteY34" fmla="*/ 476309 h 861150"/>
                    <a:gd name="connsiteX35" fmla="*/ 161499 w 412735"/>
                    <a:gd name="connsiteY35" fmla="*/ 465094 h 861150"/>
                    <a:gd name="connsiteX36" fmla="*/ 164989 w 412735"/>
                    <a:gd name="connsiteY36" fmla="*/ 444595 h 861150"/>
                    <a:gd name="connsiteX37" fmla="*/ 185174 w 412735"/>
                    <a:gd name="connsiteY37" fmla="*/ 438534 h 861150"/>
                    <a:gd name="connsiteX38" fmla="*/ 199437 w 412735"/>
                    <a:gd name="connsiteY38" fmla="*/ 453728 h 861150"/>
                    <a:gd name="connsiteX39" fmla="*/ 217249 w 412735"/>
                    <a:gd name="connsiteY39" fmla="*/ 455461 h 861150"/>
                    <a:gd name="connsiteX40" fmla="*/ 234246 w 412735"/>
                    <a:gd name="connsiteY40" fmla="*/ 443490 h 861150"/>
                    <a:gd name="connsiteX41" fmla="*/ 252861 w 412735"/>
                    <a:gd name="connsiteY41" fmla="*/ 453518 h 861150"/>
                    <a:gd name="connsiteX42" fmla="*/ 252244 w 412735"/>
                    <a:gd name="connsiteY42" fmla="*/ 474297 h 861150"/>
                    <a:gd name="connsiteX43" fmla="*/ 263506 w 412735"/>
                    <a:gd name="connsiteY43" fmla="*/ 488257 h 861150"/>
                    <a:gd name="connsiteX44" fmla="*/ 283993 w 412735"/>
                    <a:gd name="connsiteY44" fmla="*/ 491748 h 861150"/>
                    <a:gd name="connsiteX45" fmla="*/ 290055 w 412735"/>
                    <a:gd name="connsiteY45" fmla="*/ 511921 h 861150"/>
                    <a:gd name="connsiteX46" fmla="*/ 274930 w 412735"/>
                    <a:gd name="connsiteY46" fmla="*/ 526196 h 861150"/>
                    <a:gd name="connsiteX47" fmla="*/ 273162 w 412735"/>
                    <a:gd name="connsiteY47" fmla="*/ 543891 h 861150"/>
                    <a:gd name="connsiteX48" fmla="*/ 331914 w 412735"/>
                    <a:gd name="connsiteY48" fmla="*/ 378351 h 861150"/>
                    <a:gd name="connsiteX49" fmla="*/ 321897 w 412735"/>
                    <a:gd name="connsiteY49" fmla="*/ 396965 h 861150"/>
                    <a:gd name="connsiteX50" fmla="*/ 301119 w 412735"/>
                    <a:gd name="connsiteY50" fmla="*/ 396337 h 861150"/>
                    <a:gd name="connsiteX51" fmla="*/ 287332 w 412735"/>
                    <a:gd name="connsiteY51" fmla="*/ 407564 h 861150"/>
                    <a:gd name="connsiteX52" fmla="*/ 283761 w 412735"/>
                    <a:gd name="connsiteY52" fmla="*/ 428133 h 861150"/>
                    <a:gd name="connsiteX53" fmla="*/ 263587 w 412735"/>
                    <a:gd name="connsiteY53" fmla="*/ 434194 h 861150"/>
                    <a:gd name="connsiteX54" fmla="*/ 249312 w 412735"/>
                    <a:gd name="connsiteY54" fmla="*/ 419070 h 861150"/>
                    <a:gd name="connsiteX55" fmla="*/ 231617 w 412735"/>
                    <a:gd name="connsiteY55" fmla="*/ 417301 h 861150"/>
                    <a:gd name="connsiteX56" fmla="*/ 214620 w 412735"/>
                    <a:gd name="connsiteY56" fmla="*/ 429273 h 861150"/>
                    <a:gd name="connsiteX57" fmla="*/ 196005 w 412735"/>
                    <a:gd name="connsiteY57" fmla="*/ 419256 h 861150"/>
                    <a:gd name="connsiteX58" fmla="*/ 196785 w 412735"/>
                    <a:gd name="connsiteY58" fmla="*/ 398245 h 861150"/>
                    <a:gd name="connsiteX59" fmla="*/ 185558 w 412735"/>
                    <a:gd name="connsiteY59" fmla="*/ 384459 h 861150"/>
                    <a:gd name="connsiteX60" fmla="*/ 165059 w 412735"/>
                    <a:gd name="connsiteY60" fmla="*/ 380968 h 861150"/>
                    <a:gd name="connsiteX61" fmla="*/ 159009 w 412735"/>
                    <a:gd name="connsiteY61" fmla="*/ 360795 h 861150"/>
                    <a:gd name="connsiteX62" fmla="*/ 174133 w 412735"/>
                    <a:gd name="connsiteY62" fmla="*/ 346520 h 861150"/>
                    <a:gd name="connsiteX63" fmla="*/ 175855 w 412735"/>
                    <a:gd name="connsiteY63" fmla="*/ 328836 h 861150"/>
                    <a:gd name="connsiteX64" fmla="*/ 163697 w 412735"/>
                    <a:gd name="connsiteY64" fmla="*/ 311792 h 861150"/>
                    <a:gd name="connsiteX65" fmla="*/ 173877 w 412735"/>
                    <a:gd name="connsiteY65" fmla="*/ 293073 h 861150"/>
                    <a:gd name="connsiteX66" fmla="*/ 194656 w 412735"/>
                    <a:gd name="connsiteY66" fmla="*/ 293701 h 861150"/>
                    <a:gd name="connsiteX67" fmla="*/ 208558 w 412735"/>
                    <a:gd name="connsiteY67" fmla="*/ 282568 h 861150"/>
                    <a:gd name="connsiteX68" fmla="*/ 212118 w 412735"/>
                    <a:gd name="connsiteY68" fmla="*/ 262057 h 861150"/>
                    <a:gd name="connsiteX69" fmla="*/ 232338 w 412735"/>
                    <a:gd name="connsiteY69" fmla="*/ 255949 h 861150"/>
                    <a:gd name="connsiteX70" fmla="*/ 246578 w 412735"/>
                    <a:gd name="connsiteY70" fmla="*/ 270980 h 861150"/>
                    <a:gd name="connsiteX71" fmla="*/ 264262 w 412735"/>
                    <a:gd name="connsiteY71" fmla="*/ 272760 h 861150"/>
                    <a:gd name="connsiteX72" fmla="*/ 281271 w 412735"/>
                    <a:gd name="connsiteY72" fmla="*/ 260824 h 861150"/>
                    <a:gd name="connsiteX73" fmla="*/ 299885 w 412735"/>
                    <a:gd name="connsiteY73" fmla="*/ 270852 h 861150"/>
                    <a:gd name="connsiteX74" fmla="*/ 299246 w 412735"/>
                    <a:gd name="connsiteY74" fmla="*/ 291724 h 861150"/>
                    <a:gd name="connsiteX75" fmla="*/ 310472 w 412735"/>
                    <a:gd name="connsiteY75" fmla="*/ 305510 h 861150"/>
                    <a:gd name="connsiteX76" fmla="*/ 330972 w 412735"/>
                    <a:gd name="connsiteY76" fmla="*/ 309000 h 861150"/>
                    <a:gd name="connsiteX77" fmla="*/ 337033 w 412735"/>
                    <a:gd name="connsiteY77" fmla="*/ 329174 h 861150"/>
                    <a:gd name="connsiteX78" fmla="*/ 321909 w 412735"/>
                    <a:gd name="connsiteY78" fmla="*/ 343460 h 861150"/>
                    <a:gd name="connsiteX79" fmla="*/ 319978 w 412735"/>
                    <a:gd name="connsiteY79" fmla="*/ 361377 h 8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12735" h="861150">
                      <a:moveTo>
                        <a:pt x="294801" y="0"/>
                      </a:moveTo>
                      <a:cubicBezTo>
                        <a:pt x="232762" y="49"/>
                        <a:pt x="181382" y="48187"/>
                        <a:pt x="177298" y="110093"/>
                      </a:cubicBezTo>
                      <a:cubicBezTo>
                        <a:pt x="117645" y="125990"/>
                        <a:pt x="82174" y="187235"/>
                        <a:pt x="98072" y="246887"/>
                      </a:cubicBezTo>
                      <a:cubicBezTo>
                        <a:pt x="98361" y="247974"/>
                        <a:pt x="98667" y="249055"/>
                        <a:pt x="98989" y="250132"/>
                      </a:cubicBezTo>
                      <a:cubicBezTo>
                        <a:pt x="32020" y="283126"/>
                        <a:pt x="4477" y="364162"/>
                        <a:pt x="37472" y="431131"/>
                      </a:cubicBezTo>
                      <a:cubicBezTo>
                        <a:pt x="39148" y="434535"/>
                        <a:pt x="40968" y="437866"/>
                        <a:pt x="42924" y="441116"/>
                      </a:cubicBezTo>
                      <a:cubicBezTo>
                        <a:pt x="-13090" y="495439"/>
                        <a:pt x="-14461" y="584884"/>
                        <a:pt x="39861" y="640898"/>
                      </a:cubicBezTo>
                      <a:cubicBezTo>
                        <a:pt x="52103" y="653520"/>
                        <a:pt x="66592" y="663747"/>
                        <a:pt x="82585" y="671052"/>
                      </a:cubicBezTo>
                      <a:cubicBezTo>
                        <a:pt x="82585" y="671447"/>
                        <a:pt x="82585" y="671831"/>
                        <a:pt x="82585" y="672215"/>
                      </a:cubicBezTo>
                      <a:cubicBezTo>
                        <a:pt x="82470" y="743748"/>
                        <a:pt x="140365" y="801830"/>
                        <a:pt x="211898" y="801945"/>
                      </a:cubicBezTo>
                      <a:cubicBezTo>
                        <a:pt x="221306" y="801960"/>
                        <a:pt x="230687" y="800950"/>
                        <a:pt x="239877" y="798933"/>
                      </a:cubicBezTo>
                      <a:cubicBezTo>
                        <a:pt x="254360" y="845568"/>
                        <a:pt x="303907" y="871632"/>
                        <a:pt x="350542" y="857149"/>
                      </a:cubicBezTo>
                      <a:cubicBezTo>
                        <a:pt x="387603" y="845638"/>
                        <a:pt x="412826" y="811307"/>
                        <a:pt x="412736" y="772500"/>
                      </a:cubicBezTo>
                      <a:lnTo>
                        <a:pt x="412736" y="117934"/>
                      </a:lnTo>
                      <a:cubicBezTo>
                        <a:pt x="412743" y="52807"/>
                        <a:pt x="359952" y="7"/>
                        <a:pt x="294825" y="0"/>
                      </a:cubicBezTo>
                      <a:cubicBezTo>
                        <a:pt x="294817" y="0"/>
                        <a:pt x="294810" y="0"/>
                        <a:pt x="294801" y="0"/>
                      </a:cubicBezTo>
                      <a:close/>
                      <a:moveTo>
                        <a:pt x="285134" y="560866"/>
                      </a:moveTo>
                      <a:lnTo>
                        <a:pt x="275117" y="579480"/>
                      </a:lnTo>
                      <a:lnTo>
                        <a:pt x="254338" y="578863"/>
                      </a:lnTo>
                      <a:cubicBezTo>
                        <a:pt x="250155" y="583132"/>
                        <a:pt x="245466" y="586875"/>
                        <a:pt x="240377" y="590009"/>
                      </a:cubicBezTo>
                      <a:lnTo>
                        <a:pt x="236887" y="610496"/>
                      </a:lnTo>
                      <a:lnTo>
                        <a:pt x="216737" y="616604"/>
                      </a:lnTo>
                      <a:lnTo>
                        <a:pt x="202497" y="601561"/>
                      </a:lnTo>
                      <a:cubicBezTo>
                        <a:pt x="196548" y="601695"/>
                        <a:pt x="190606" y="601102"/>
                        <a:pt x="184802" y="599793"/>
                      </a:cubicBezTo>
                      <a:lnTo>
                        <a:pt x="167688" y="611671"/>
                      </a:lnTo>
                      <a:lnTo>
                        <a:pt x="149166" y="601701"/>
                      </a:lnTo>
                      <a:lnTo>
                        <a:pt x="149643" y="580876"/>
                      </a:lnTo>
                      <a:cubicBezTo>
                        <a:pt x="145383" y="576691"/>
                        <a:pt x="141649" y="572003"/>
                        <a:pt x="138521" y="566915"/>
                      </a:cubicBezTo>
                      <a:lnTo>
                        <a:pt x="117999" y="563355"/>
                      </a:lnTo>
                      <a:lnTo>
                        <a:pt x="111938" y="543170"/>
                      </a:lnTo>
                      <a:lnTo>
                        <a:pt x="127143" y="529058"/>
                      </a:lnTo>
                      <a:cubicBezTo>
                        <a:pt x="126959" y="523089"/>
                        <a:pt x="127503" y="517119"/>
                        <a:pt x="128760" y="511281"/>
                      </a:cubicBezTo>
                      <a:lnTo>
                        <a:pt x="116835" y="494330"/>
                      </a:lnTo>
                      <a:lnTo>
                        <a:pt x="126852" y="475716"/>
                      </a:lnTo>
                      <a:lnTo>
                        <a:pt x="147712" y="476309"/>
                      </a:lnTo>
                      <a:cubicBezTo>
                        <a:pt x="151839" y="472029"/>
                        <a:pt x="156468" y="468263"/>
                        <a:pt x="161499" y="465094"/>
                      </a:cubicBezTo>
                      <a:lnTo>
                        <a:pt x="164989" y="444595"/>
                      </a:lnTo>
                      <a:lnTo>
                        <a:pt x="185174" y="438534"/>
                      </a:lnTo>
                      <a:lnTo>
                        <a:pt x="199437" y="453728"/>
                      </a:lnTo>
                      <a:cubicBezTo>
                        <a:pt x="205423" y="453575"/>
                        <a:pt x="211405" y="454158"/>
                        <a:pt x="217249" y="455461"/>
                      </a:cubicBezTo>
                      <a:lnTo>
                        <a:pt x="234246" y="443490"/>
                      </a:lnTo>
                      <a:lnTo>
                        <a:pt x="252861" y="453518"/>
                      </a:lnTo>
                      <a:lnTo>
                        <a:pt x="252244" y="474297"/>
                      </a:lnTo>
                      <a:cubicBezTo>
                        <a:pt x="256552" y="478474"/>
                        <a:pt x="260334" y="483163"/>
                        <a:pt x="263506" y="488257"/>
                      </a:cubicBezTo>
                      <a:lnTo>
                        <a:pt x="283993" y="491748"/>
                      </a:lnTo>
                      <a:lnTo>
                        <a:pt x="290055" y="511921"/>
                      </a:lnTo>
                      <a:lnTo>
                        <a:pt x="274930" y="526196"/>
                      </a:lnTo>
                      <a:cubicBezTo>
                        <a:pt x="275058" y="532145"/>
                        <a:pt x="274465" y="538086"/>
                        <a:pt x="273162" y="543891"/>
                      </a:cubicBezTo>
                      <a:close/>
                      <a:moveTo>
                        <a:pt x="331914" y="378351"/>
                      </a:moveTo>
                      <a:lnTo>
                        <a:pt x="321897" y="396965"/>
                      </a:lnTo>
                      <a:lnTo>
                        <a:pt x="301119" y="396337"/>
                      </a:lnTo>
                      <a:cubicBezTo>
                        <a:pt x="296992" y="400621"/>
                        <a:pt x="292363" y="404390"/>
                        <a:pt x="287332" y="407564"/>
                      </a:cubicBezTo>
                      <a:lnTo>
                        <a:pt x="283761" y="428133"/>
                      </a:lnTo>
                      <a:lnTo>
                        <a:pt x="263587" y="434194"/>
                      </a:lnTo>
                      <a:lnTo>
                        <a:pt x="249312" y="419070"/>
                      </a:lnTo>
                      <a:cubicBezTo>
                        <a:pt x="243364" y="419204"/>
                        <a:pt x="237421" y="418610"/>
                        <a:pt x="231617" y="417301"/>
                      </a:cubicBezTo>
                      <a:lnTo>
                        <a:pt x="214620" y="429273"/>
                      </a:lnTo>
                      <a:lnTo>
                        <a:pt x="196005" y="419256"/>
                      </a:lnTo>
                      <a:lnTo>
                        <a:pt x="196785" y="398245"/>
                      </a:lnTo>
                      <a:cubicBezTo>
                        <a:pt x="192492" y="394126"/>
                        <a:pt x="188721" y="389496"/>
                        <a:pt x="185558" y="384459"/>
                      </a:cubicBezTo>
                      <a:lnTo>
                        <a:pt x="165059" y="380968"/>
                      </a:lnTo>
                      <a:lnTo>
                        <a:pt x="159009" y="360795"/>
                      </a:lnTo>
                      <a:lnTo>
                        <a:pt x="174133" y="346520"/>
                      </a:lnTo>
                      <a:cubicBezTo>
                        <a:pt x="173984" y="340577"/>
                        <a:pt x="174562" y="334638"/>
                        <a:pt x="175855" y="328836"/>
                      </a:cubicBezTo>
                      <a:lnTo>
                        <a:pt x="163697" y="311792"/>
                      </a:lnTo>
                      <a:lnTo>
                        <a:pt x="173877" y="293073"/>
                      </a:lnTo>
                      <a:lnTo>
                        <a:pt x="194656" y="293701"/>
                      </a:lnTo>
                      <a:cubicBezTo>
                        <a:pt x="198819" y="289439"/>
                        <a:pt x="203488" y="285700"/>
                        <a:pt x="208558" y="282568"/>
                      </a:cubicBezTo>
                      <a:lnTo>
                        <a:pt x="212118" y="262057"/>
                      </a:lnTo>
                      <a:lnTo>
                        <a:pt x="232338" y="255949"/>
                      </a:lnTo>
                      <a:lnTo>
                        <a:pt x="246578" y="270980"/>
                      </a:lnTo>
                      <a:cubicBezTo>
                        <a:pt x="252523" y="270856"/>
                        <a:pt x="258461" y="271454"/>
                        <a:pt x="264262" y="272760"/>
                      </a:cubicBezTo>
                      <a:lnTo>
                        <a:pt x="281271" y="260824"/>
                      </a:lnTo>
                      <a:lnTo>
                        <a:pt x="299885" y="270852"/>
                      </a:lnTo>
                      <a:lnTo>
                        <a:pt x="299246" y="291724"/>
                      </a:lnTo>
                      <a:cubicBezTo>
                        <a:pt x="303539" y="295842"/>
                        <a:pt x="307308" y="300472"/>
                        <a:pt x="310472" y="305510"/>
                      </a:cubicBezTo>
                      <a:lnTo>
                        <a:pt x="330972" y="309000"/>
                      </a:lnTo>
                      <a:lnTo>
                        <a:pt x="337033" y="329174"/>
                      </a:lnTo>
                      <a:lnTo>
                        <a:pt x="321909" y="343460"/>
                      </a:lnTo>
                      <a:cubicBezTo>
                        <a:pt x="321999" y="349489"/>
                        <a:pt x="321351" y="355506"/>
                        <a:pt x="319978" y="361377"/>
                      </a:cubicBezTo>
                      <a:close/>
                    </a:path>
                  </a:pathLst>
                </a:custGeom>
                <a:solidFill>
                  <a:srgbClr val="000000"/>
                </a:solidFill>
                <a:ln w="11609" cap="flat">
                  <a:noFill/>
                  <a:prstDash val="solid"/>
                  <a:miter/>
                </a:ln>
              </p:spPr>
              <p:txBody>
                <a:bodyPr rtlCol="0" anchor="ctr"/>
                <a:lstStyle/>
                <a:p>
                  <a:endParaRPr lang="en-US"/>
                </a:p>
              </p:txBody>
            </p:sp>
          </p:grpSp>
        </p:grpSp>
        <p:sp>
          <p:nvSpPr>
            <p:cNvPr id="36" name="Rectangle 35">
              <a:extLst>
                <a:ext uri="{FF2B5EF4-FFF2-40B4-BE49-F238E27FC236}">
                  <a16:creationId xmlns:a16="http://schemas.microsoft.com/office/drawing/2014/main" id="{6810CE68-1A59-C54F-B034-1951E48BE011}"/>
                </a:ext>
              </a:extLst>
            </p:cNvPr>
            <p:cNvSpPr/>
            <p:nvPr/>
          </p:nvSpPr>
          <p:spPr>
            <a:xfrm>
              <a:off x="8616282" y="1268760"/>
              <a:ext cx="1571675" cy="1368152"/>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9165E83-C22F-5F4C-A3E9-A9F3CDC745D5}"/>
                </a:ext>
              </a:extLst>
            </p:cNvPr>
            <p:cNvSpPr/>
            <p:nvPr/>
          </p:nvSpPr>
          <p:spPr>
            <a:xfrm>
              <a:off x="8616282" y="4006326"/>
              <a:ext cx="1571675" cy="1368152"/>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39" name="Elbow Connector 38">
              <a:extLst>
                <a:ext uri="{FF2B5EF4-FFF2-40B4-BE49-F238E27FC236}">
                  <a16:creationId xmlns:a16="http://schemas.microsoft.com/office/drawing/2014/main" id="{DF2FC6DA-94FC-5E42-AF3E-94B1580B680A}"/>
                </a:ext>
              </a:extLst>
            </p:cNvPr>
            <p:cNvCxnSpPr>
              <a:stCxn id="36" idx="3"/>
              <a:endCxn id="37" idx="3"/>
            </p:cNvCxnSpPr>
            <p:nvPr/>
          </p:nvCxnSpPr>
          <p:spPr>
            <a:xfrm>
              <a:off x="10187957" y="1952836"/>
              <a:ext cx="12700" cy="2737566"/>
            </a:xfrm>
            <a:prstGeom prst="bentConnector3">
              <a:avLst>
                <a:gd name="adj1" fmla="val 6600000"/>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16B5EBD-31B8-DD41-83C0-D8A0ABF3BCA6}"/>
                </a:ext>
              </a:extLst>
            </p:cNvPr>
            <p:cNvCxnSpPr>
              <a:cxnSpLocks/>
              <a:stCxn id="37" idx="1"/>
              <a:endCxn id="36" idx="1"/>
            </p:cNvCxnSpPr>
            <p:nvPr/>
          </p:nvCxnSpPr>
          <p:spPr>
            <a:xfrm rot="10800000">
              <a:off x="8616282" y="1952836"/>
              <a:ext cx="12700" cy="2737566"/>
            </a:xfrm>
            <a:prstGeom prst="bentConnector3">
              <a:avLst>
                <a:gd name="adj1" fmla="val 6960000"/>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86876600-7C1C-5F41-8902-4C0107744C3A}"/>
                </a:ext>
              </a:extLst>
            </p:cNvPr>
            <p:cNvCxnSpPr>
              <a:cxnSpLocks/>
              <a:stCxn id="37" idx="0"/>
              <a:endCxn id="36" idx="2"/>
            </p:cNvCxnSpPr>
            <p:nvPr/>
          </p:nvCxnSpPr>
          <p:spPr>
            <a:xfrm flipV="1">
              <a:off x="9402120" y="2636912"/>
              <a:ext cx="0" cy="1369414"/>
            </a:xfrm>
            <a:prstGeom prst="straightConnector1">
              <a:avLst/>
            </a:prstGeom>
            <a:ln w="28575">
              <a:solidFill>
                <a:schemeClr val="tx1"/>
              </a:solidFill>
              <a:tailEnd type="triangle"/>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3770FD9-CC86-4740-9436-9EA3F6EACFE9}"/>
                    </a:ext>
                  </a:extLst>
                </p:cNvPr>
                <p:cNvSpPr txBox="1"/>
                <p:nvPr/>
              </p:nvSpPr>
              <p:spPr>
                <a:xfrm>
                  <a:off x="7390903" y="3140968"/>
                  <a:ext cx="297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𝑂</m:t>
                            </m:r>
                          </m:e>
                          <m:sub>
                            <m:r>
                              <a:rPr lang="en-GB" b="0" i="1" smtClean="0">
                                <a:latin typeface="Cambria Math" panose="02040503050406030204" pitchFamily="18" charset="0"/>
                              </a:rPr>
                              <m:t>𝑡</m:t>
                            </m:r>
                          </m:sub>
                        </m:sSub>
                      </m:oMath>
                    </m:oMathPara>
                  </a14:m>
                  <a:endParaRPr lang="en-US" dirty="0"/>
                </a:p>
              </p:txBody>
            </p:sp>
          </mc:Choice>
          <mc:Fallback xmlns="">
            <p:sp>
              <p:nvSpPr>
                <p:cNvPr id="50" name="TextBox 49">
                  <a:extLst>
                    <a:ext uri="{FF2B5EF4-FFF2-40B4-BE49-F238E27FC236}">
                      <a16:creationId xmlns:a16="http://schemas.microsoft.com/office/drawing/2014/main" id="{73770FD9-CC86-4740-9436-9EA3F6EACFE9}"/>
                    </a:ext>
                  </a:extLst>
                </p:cNvPr>
                <p:cNvSpPr txBox="1">
                  <a:spLocks noRot="1" noChangeAspect="1" noMove="1" noResize="1" noEditPoints="1" noAdjustHandles="1" noChangeArrowheads="1" noChangeShapeType="1" noTextEdit="1"/>
                </p:cNvSpPr>
                <p:nvPr/>
              </p:nvSpPr>
              <p:spPr>
                <a:xfrm>
                  <a:off x="7390903" y="3140968"/>
                  <a:ext cx="297261" cy="276999"/>
                </a:xfrm>
                <a:prstGeom prst="rect">
                  <a:avLst/>
                </a:prstGeom>
                <a:blipFill>
                  <a:blip r:embed="rId6"/>
                  <a:stretch>
                    <a:fillRect l="-12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AC5ADEC-B8D0-B944-BA0A-16CC688475EE}"/>
                    </a:ext>
                  </a:extLst>
                </p:cNvPr>
                <p:cNvSpPr txBox="1"/>
                <p:nvPr/>
              </p:nvSpPr>
              <p:spPr>
                <a:xfrm>
                  <a:off x="9482253" y="3140968"/>
                  <a:ext cx="2954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𝑡</m:t>
                            </m:r>
                          </m:sub>
                        </m:sSub>
                      </m:oMath>
                    </m:oMathPara>
                  </a14:m>
                  <a:endParaRPr lang="en-US" dirty="0"/>
                </a:p>
              </p:txBody>
            </p:sp>
          </mc:Choice>
          <mc:Fallback xmlns="">
            <p:sp>
              <p:nvSpPr>
                <p:cNvPr id="51" name="TextBox 50">
                  <a:extLst>
                    <a:ext uri="{FF2B5EF4-FFF2-40B4-BE49-F238E27FC236}">
                      <a16:creationId xmlns:a16="http://schemas.microsoft.com/office/drawing/2014/main" id="{6AC5ADEC-B8D0-B944-BA0A-16CC688475EE}"/>
                    </a:ext>
                  </a:extLst>
                </p:cNvPr>
                <p:cNvSpPr txBox="1">
                  <a:spLocks noRot="1" noChangeAspect="1" noMove="1" noResize="1" noEditPoints="1" noAdjustHandles="1" noChangeArrowheads="1" noChangeShapeType="1" noTextEdit="1"/>
                </p:cNvSpPr>
                <p:nvPr/>
              </p:nvSpPr>
              <p:spPr>
                <a:xfrm>
                  <a:off x="9482253" y="3140968"/>
                  <a:ext cx="295402" cy="276999"/>
                </a:xfrm>
                <a:prstGeom prst="rect">
                  <a:avLst/>
                </a:prstGeom>
                <a:blipFill>
                  <a:blip r:embed="rId7"/>
                  <a:stretch>
                    <a:fillRect l="-12500"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837B7CC-4EFC-6145-BB81-3095C308C4C8}"/>
                    </a:ext>
                  </a:extLst>
                </p:cNvPr>
                <p:cNvSpPr txBox="1"/>
                <p:nvPr/>
              </p:nvSpPr>
              <p:spPr>
                <a:xfrm>
                  <a:off x="11136560" y="3140968"/>
                  <a:ext cx="2954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𝑡</m:t>
                            </m:r>
                          </m:sub>
                        </m:sSub>
                      </m:oMath>
                    </m:oMathPara>
                  </a14:m>
                  <a:endParaRPr lang="en-US" dirty="0"/>
                </a:p>
              </p:txBody>
            </p:sp>
          </mc:Choice>
          <mc:Fallback xmlns="">
            <p:sp>
              <p:nvSpPr>
                <p:cNvPr id="52" name="TextBox 51">
                  <a:extLst>
                    <a:ext uri="{FF2B5EF4-FFF2-40B4-BE49-F238E27FC236}">
                      <a16:creationId xmlns:a16="http://schemas.microsoft.com/office/drawing/2014/main" id="{A837B7CC-4EFC-6145-BB81-3095C308C4C8}"/>
                    </a:ext>
                  </a:extLst>
                </p:cNvPr>
                <p:cNvSpPr txBox="1">
                  <a:spLocks noRot="1" noChangeAspect="1" noMove="1" noResize="1" noEditPoints="1" noAdjustHandles="1" noChangeArrowheads="1" noChangeShapeType="1" noTextEdit="1"/>
                </p:cNvSpPr>
                <p:nvPr/>
              </p:nvSpPr>
              <p:spPr>
                <a:xfrm>
                  <a:off x="11136560" y="3140968"/>
                  <a:ext cx="295402" cy="276999"/>
                </a:xfrm>
                <a:prstGeom prst="rect">
                  <a:avLst/>
                </a:prstGeom>
                <a:blipFill>
                  <a:blip r:embed="rId8"/>
                  <a:stretch>
                    <a:fillRect l="-12000" b="-17391"/>
                  </a:stretch>
                </a:blipFill>
              </p:spPr>
              <p:txBody>
                <a:bodyPr/>
                <a:lstStyle/>
                <a:p>
                  <a:r>
                    <a:rPr lang="en-US">
                      <a:noFill/>
                    </a:rPr>
                    <a:t> </a:t>
                  </a:r>
                </a:p>
              </p:txBody>
            </p:sp>
          </mc:Fallback>
        </mc:AlternateContent>
      </p:grpSp>
    </p:spTree>
    <p:extLst>
      <p:ext uri="{BB962C8B-B14F-4D97-AF65-F5344CB8AC3E}">
        <p14:creationId xmlns:p14="http://schemas.microsoft.com/office/powerpoint/2010/main" val="210709700"/>
      </p:ext>
    </p:extLst>
  </p:cSld>
  <p:clrMapOvr>
    <a:masterClrMapping/>
  </p:clrMapOvr>
</p:sld>
</file>

<file path=ppt/theme/theme1.xml><?xml version="1.0" encoding="utf-8"?>
<a:theme xmlns:a="http://schemas.openxmlformats.org/drawingml/2006/main" name="1_Custom Design">
  <a:themeElements>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id="{1224396A-2A4D-AD4C-8B86-A13D9AF8D7B7}" vid="{0D09331F-2C48-0845-99C3-C50F3E89D2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1_Custom Design</Template>
  <TotalTime>26988</TotalTime>
  <Words>3548</Words>
  <Application>Microsoft Macintosh PowerPoint</Application>
  <PresentationFormat>Widescreen</PresentationFormat>
  <Paragraphs>404</Paragraphs>
  <Slides>38</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 Math</vt:lpstr>
      <vt:lpstr>Consolas</vt:lpstr>
      <vt:lpstr>Helvetica Neue</vt:lpstr>
      <vt:lpstr>Helvetica Neue Light</vt:lpstr>
      <vt:lpstr>1_Custom Design</vt:lpstr>
      <vt:lpstr>  CEGE0004: Machine Learning for Data Science Lecture 8: Reinforcement Learning  Dr. Aldo Lipani</vt:lpstr>
      <vt:lpstr>Introduction</vt:lpstr>
      <vt:lpstr>Reinforcement Learning</vt:lpstr>
      <vt:lpstr>Applications of RL</vt:lpstr>
      <vt:lpstr>Applications of RL</vt:lpstr>
      <vt:lpstr>Applications of RL</vt:lpstr>
      <vt:lpstr>An RL Task</vt:lpstr>
      <vt:lpstr>The RL Problem</vt:lpstr>
      <vt:lpstr>Key Concepts</vt:lpstr>
      <vt:lpstr>Components of an RL Agent</vt:lpstr>
      <vt:lpstr>A Maze Example</vt:lpstr>
      <vt:lpstr>Categorizing RL Agents</vt:lpstr>
      <vt:lpstr>Learning vs Planning</vt:lpstr>
      <vt:lpstr>Class of RL Problems</vt:lpstr>
      <vt:lpstr>RL Methods</vt:lpstr>
      <vt:lpstr>Exploitation and Exploitation</vt:lpstr>
      <vt:lpstr>Q-Learning</vt:lpstr>
      <vt:lpstr>Introduction</vt:lpstr>
      <vt:lpstr>Learning a Control Policy</vt:lpstr>
      <vt:lpstr>The Learning Task</vt:lpstr>
      <vt:lpstr>Markov Decision Process (MDP)</vt:lpstr>
      <vt:lpstr>Markov State</vt:lpstr>
      <vt:lpstr>Discounted Cumulative Reward</vt:lpstr>
      <vt:lpstr>Other Cumulative Reward Functions</vt:lpstr>
      <vt:lpstr>The Optimal Policy</vt:lpstr>
      <vt:lpstr>Grid-World Example</vt:lpstr>
      <vt:lpstr>Finding the Optimal Policy</vt:lpstr>
      <vt:lpstr>Dynamic Programming/Viterbi Algorithms</vt:lpstr>
      <vt:lpstr>Limitations</vt:lpstr>
      <vt:lpstr>Q-Learning</vt:lpstr>
      <vt:lpstr>An Algorithm for Learning Q</vt:lpstr>
      <vt:lpstr>A Grid World Example</vt:lpstr>
      <vt:lpstr>Practical Issues</vt:lpstr>
      <vt:lpstr>Nondeterministic Rewards and Actions</vt:lpstr>
      <vt:lpstr>Nondeterministic Rewards and Actions (II)</vt:lpstr>
      <vt:lpstr>Temporal Difference Learning</vt:lpstr>
      <vt:lpstr>Generalizing From Examples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Lipani, Aldo</dc:creator>
  <cp:lastModifiedBy>Lipani, Aldo</cp:lastModifiedBy>
  <cp:revision>141</cp:revision>
  <cp:lastPrinted>2012-07-12T12:58:07Z</cp:lastPrinted>
  <dcterms:created xsi:type="dcterms:W3CDTF">2020-10-03T22:41:10Z</dcterms:created>
  <dcterms:modified xsi:type="dcterms:W3CDTF">2021-03-09T21:29:59Z</dcterms:modified>
</cp:coreProperties>
</file>